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03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1908" r:id="rId10"/>
    <p:sldId id="387" r:id="rId11"/>
    <p:sldId id="407" r:id="rId12"/>
    <p:sldId id="1850" r:id="rId13"/>
    <p:sldId id="415" r:id="rId14"/>
    <p:sldId id="1849" r:id="rId15"/>
    <p:sldId id="1898" r:id="rId16"/>
    <p:sldId id="1899" r:id="rId17"/>
    <p:sldId id="1888" r:id="rId18"/>
    <p:sldId id="1889" r:id="rId19"/>
    <p:sldId id="1890" r:id="rId20"/>
    <p:sldId id="1891" r:id="rId21"/>
    <p:sldId id="1892" r:id="rId22"/>
    <p:sldId id="1904" r:id="rId23"/>
    <p:sldId id="259" r:id="rId24"/>
    <p:sldId id="1905" r:id="rId25"/>
    <p:sldId id="1893" r:id="rId26"/>
    <p:sldId id="1911" r:id="rId27"/>
    <p:sldId id="1915" r:id="rId28"/>
    <p:sldId id="1912" r:id="rId29"/>
    <p:sldId id="1913" r:id="rId30"/>
    <p:sldId id="1914" r:id="rId31"/>
    <p:sldId id="1919" r:id="rId32"/>
    <p:sldId id="1920" r:id="rId33"/>
    <p:sldId id="1924" r:id="rId34"/>
    <p:sldId id="1928" r:id="rId35"/>
    <p:sldId id="1923" r:id="rId36"/>
    <p:sldId id="1927" r:id="rId37"/>
    <p:sldId id="1922" r:id="rId38"/>
    <p:sldId id="1926" r:id="rId39"/>
    <p:sldId id="1921" r:id="rId40"/>
    <p:sldId id="1917" r:id="rId41"/>
    <p:sldId id="1918" r:id="rId42"/>
    <p:sldId id="1906" r:id="rId43"/>
    <p:sldId id="1900" r:id="rId44"/>
    <p:sldId id="1907" r:id="rId45"/>
    <p:sldId id="1901" r:id="rId46"/>
    <p:sldId id="1902" r:id="rId47"/>
    <p:sldId id="1916" r:id="rId48"/>
    <p:sldId id="1929" r:id="rId49"/>
    <p:sldId id="1925" r:id="rId50"/>
    <p:sldId id="1930" r:id="rId51"/>
    <p:sldId id="1931" r:id="rId52"/>
    <p:sldId id="1932" r:id="rId53"/>
    <p:sldId id="1935" r:id="rId54"/>
    <p:sldId id="1933" r:id="rId55"/>
    <p:sldId id="1885" r:id="rId56"/>
    <p:sldId id="1934" r:id="rId57"/>
    <p:sldId id="1903" r:id="rId58"/>
    <p:sldId id="1894" r:id="rId59"/>
    <p:sldId id="1859" r:id="rId60"/>
    <p:sldId id="1851" r:id="rId61"/>
    <p:sldId id="1852" r:id="rId62"/>
    <p:sldId id="1853" r:id="rId63"/>
    <p:sldId id="1864" r:id="rId64"/>
    <p:sldId id="1872" r:id="rId65"/>
    <p:sldId id="1882" r:id="rId66"/>
    <p:sldId id="1876" r:id="rId67"/>
    <p:sldId id="1883" r:id="rId68"/>
    <p:sldId id="1881" r:id="rId69"/>
    <p:sldId id="1884" r:id="rId70"/>
    <p:sldId id="1886" r:id="rId71"/>
    <p:sldId id="1868" r:id="rId72"/>
    <p:sldId id="1871" r:id="rId73"/>
    <p:sldId id="1862" r:id="rId74"/>
    <p:sldId id="1877" r:id="rId75"/>
    <p:sldId id="1878" r:id="rId76"/>
    <p:sldId id="1875" r:id="rId77"/>
    <p:sldId id="1874" r:id="rId78"/>
    <p:sldId id="1867" r:id="rId79"/>
    <p:sldId id="1866" r:id="rId80"/>
    <p:sldId id="1880" r:id="rId81"/>
    <p:sldId id="1879" r:id="rId82"/>
    <p:sldId id="1854" r:id="rId83"/>
    <p:sldId id="1861" r:id="rId84"/>
    <p:sldId id="1860" r:id="rId85"/>
    <p:sldId id="1855" r:id="rId86"/>
    <p:sldId id="1856" r:id="rId87"/>
    <p:sldId id="414" r:id="rId88"/>
    <p:sldId id="1848" r:id="rId89"/>
    <p:sldId id="408" r:id="rId90"/>
    <p:sldId id="411" r:id="rId91"/>
    <p:sldId id="409" r:id="rId92"/>
    <p:sldId id="410" r:id="rId93"/>
    <p:sldId id="413" r:id="rId94"/>
    <p:sldId id="276" r:id="rId95"/>
    <p:sldId id="1858" r:id="rId96"/>
    <p:sldId id="389" r:id="rId97"/>
    <p:sldId id="296" r:id="rId98"/>
    <p:sldId id="280" r:id="rId99"/>
    <p:sldId id="383" r:id="rId100"/>
    <p:sldId id="297" r:id="rId101"/>
    <p:sldId id="294" r:id="rId10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786" autoAdjust="0"/>
  </p:normalViewPr>
  <p:slideViewPr>
    <p:cSldViewPr snapToGrid="0" showGuides="1">
      <p:cViewPr varScale="1">
        <p:scale>
          <a:sx n="44" d="100"/>
          <a:sy n="44" d="100"/>
        </p:scale>
        <p:origin x="1452" y="36"/>
      </p:cViewPr>
      <p:guideLst>
        <p:guide orient="horz" pos="326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02/02/2026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357E-78C1-6EFC-BDF8-C84DCAE13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8DC2F-5211-13E0-92D7-BE53051B2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1EFC7-0CCD-D721-DBDE-01F0991FD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17520-4178-B9DF-2F58-FBF85E352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3922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01AE4-FD59-FFDE-937C-27F88E65B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CBDC0-73E3-DB55-2BC4-D391528ED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2ACAB-BC10-8EBC-C519-4079867FB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4F2E0-806A-6D36-66A9-B027E160E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1094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9D5EC-B21A-13F1-D00D-0423D1B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49C290-A931-5DA9-776E-29C0C2144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1E8BB-010A-CB35-FFAA-D639A00E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77A16-0F9B-3C5E-933B-344B27407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19252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23354-2D9D-90E7-3456-7CB70684A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EFD34-B747-5FEE-BE57-194904DA9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F69BA-1D32-344E-BECF-60E5D0E77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0CC1D-7D81-4F03-1324-20EAEEE9D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8467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D20BF-7022-2625-05B5-CD926CCF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9D2C5-6EBF-9BF6-AAB0-808BB569C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BB84E-BE34-85D3-54E8-924234B38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35DC8-2E63-16DC-B23A-993134497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0136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34DF3-0423-016E-B3A0-F450DF36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897D5-4595-C75F-35C6-EFC6BAE2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0A34C-AE9D-027A-34AF-E427702EC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9B051-370E-C0FF-5BCA-1006D3F7F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2086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 = -log(Ka) + log[CH3COO-]/[CH3COOH]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Ka= </a:t>
            </a:r>
            <a:r>
              <a:rPr lang="en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1.8×10–5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4675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9680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100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369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3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7482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Validate the shift of the peak at pipe 2 to the left.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/>
              <a:t>Look for better mixing.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0358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BE52B-DEF6-3A9E-0C44-D3C54911D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ECE84D-D77B-94B5-31B0-2F652928B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8E66D-96B0-F6D6-7540-508949EF5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5D4B4-9C21-BBB0-5386-D9617E749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577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5CAC-48E2-200C-8980-4FF234189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8DA42-F54E-80B5-F140-76B0BCD04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D29A2-17C8-F28B-CEBD-2FD58A324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88663-392F-5247-53FF-E112EF562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488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4.png"/><Relationship Id="rId21" Type="http://schemas.openxmlformats.org/officeDocument/2006/relationships/image" Target="../media/image297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6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5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9.gif"/><Relationship Id="rId7" Type="http://schemas.openxmlformats.org/officeDocument/2006/relationships/image" Target="../media/image354.png"/><Relationship Id="rId2" Type="http://schemas.openxmlformats.org/officeDocument/2006/relationships/image" Target="../media/image298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3.png"/><Relationship Id="rId5" Type="http://schemas.openxmlformats.org/officeDocument/2006/relationships/image" Target="../media/image352.png"/><Relationship Id="rId10" Type="http://schemas.openxmlformats.org/officeDocument/2006/relationships/image" Target="../media/image302.png"/><Relationship Id="rId4" Type="http://schemas.openxmlformats.org/officeDocument/2006/relationships/image" Target="../media/image300.gif"/><Relationship Id="rId9" Type="http://schemas.openxmlformats.org/officeDocument/2006/relationships/image" Target="../media/image3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5.jpeg"/><Relationship Id="rId9" Type="http://schemas.openxmlformats.org/officeDocument/2006/relationships/image" Target="../media/image3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23" Type="http://schemas.openxmlformats.org/officeDocument/2006/relationships/image" Target="../media/image322.svg"/><Relationship Id="rId10" Type="http://schemas.openxmlformats.org/officeDocument/2006/relationships/image" Target="../media/image318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0.png"/><Relationship Id="rId22" Type="http://schemas.openxmlformats.org/officeDocument/2006/relationships/image" Target="../media/image3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0.png"/><Relationship Id="rId22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3" Type="http://schemas.openxmlformats.org/officeDocument/2006/relationships/image" Target="../media/image352.svg"/><Relationship Id="rId21" Type="http://schemas.openxmlformats.org/officeDocument/2006/relationships/image" Target="../media/image652.png"/><Relationship Id="rId7" Type="http://schemas.openxmlformats.org/officeDocument/2006/relationships/image" Target="../media/image3512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368.png"/><Relationship Id="rId2" Type="http://schemas.openxmlformats.org/officeDocument/2006/relationships/image" Target="../media/image351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9.pn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7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5.png"/><Relationship Id="rId18" Type="http://schemas.openxmlformats.org/officeDocument/2006/relationships/image" Target="../media/image373.svg"/><Relationship Id="rId3" Type="http://schemas.openxmlformats.org/officeDocument/2006/relationships/image" Target="../media/image732.png"/><Relationship Id="rId21" Type="http://schemas.openxmlformats.org/officeDocument/2006/relationships/image" Target="../media/image376.png"/><Relationship Id="rId7" Type="http://schemas.openxmlformats.org/officeDocument/2006/relationships/image" Target="../media/image773.png"/><Relationship Id="rId12" Type="http://schemas.openxmlformats.org/officeDocument/2006/relationships/image" Target="../media/image371.png"/><Relationship Id="rId17" Type="http://schemas.openxmlformats.org/officeDocument/2006/relationships/image" Target="../media/image372.png"/><Relationship Id="rId2" Type="http://schemas.openxmlformats.org/officeDocument/2006/relationships/image" Target="../media/image3511.png"/><Relationship Id="rId16" Type="http://schemas.openxmlformats.org/officeDocument/2006/relationships/image" Target="../media/image370.svg"/><Relationship Id="rId20" Type="http://schemas.openxmlformats.org/officeDocument/2006/relationships/image" Target="../media/image37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79.svg"/><Relationship Id="rId5" Type="http://schemas.openxmlformats.org/officeDocument/2006/relationships/image" Target="../media/image752.png"/><Relationship Id="rId15" Type="http://schemas.openxmlformats.org/officeDocument/2006/relationships/image" Target="../media/image369.png"/><Relationship Id="rId23" Type="http://schemas.openxmlformats.org/officeDocument/2006/relationships/image" Target="../media/image378.png"/><Relationship Id="rId10" Type="http://schemas.openxmlformats.org/officeDocument/2006/relationships/image" Target="../media/image802.png"/><Relationship Id="rId19" Type="http://schemas.openxmlformats.org/officeDocument/2006/relationships/image" Target="../media/image374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6.svg"/><Relationship Id="rId22" Type="http://schemas.openxmlformats.org/officeDocument/2006/relationships/image" Target="../media/image37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8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2.svg"/><Relationship Id="rId3" Type="http://schemas.openxmlformats.org/officeDocument/2006/relationships/image" Target="../media/image3761.png"/><Relationship Id="rId7" Type="http://schemas.openxmlformats.org/officeDocument/2006/relationships/image" Target="../media/image3811.png"/><Relationship Id="rId12" Type="http://schemas.openxmlformats.org/officeDocument/2006/relationships/image" Target="../media/image381.png"/><Relationship Id="rId2" Type="http://schemas.openxmlformats.org/officeDocument/2006/relationships/image" Target="../media/image38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1.png"/><Relationship Id="rId11" Type="http://schemas.openxmlformats.org/officeDocument/2006/relationships/image" Target="../media/image385.png"/><Relationship Id="rId5" Type="http://schemas.openxmlformats.org/officeDocument/2006/relationships/image" Target="../media/image3781.png"/><Relationship Id="rId15" Type="http://schemas.openxmlformats.org/officeDocument/2006/relationships/image" Target="../media/image384.svg"/><Relationship Id="rId10" Type="http://schemas.openxmlformats.org/officeDocument/2006/relationships/image" Target="../media/image384.png"/><Relationship Id="rId4" Type="http://schemas.openxmlformats.org/officeDocument/2006/relationships/image" Target="../media/image3771.png"/><Relationship Id="rId9" Type="http://schemas.openxmlformats.org/officeDocument/2006/relationships/image" Target="../media/image3831.png"/><Relationship Id="rId14" Type="http://schemas.openxmlformats.org/officeDocument/2006/relationships/image" Target="../media/image3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svg"/><Relationship Id="rId3" Type="http://schemas.openxmlformats.org/officeDocument/2006/relationships/image" Target="../media/image391.png"/><Relationship Id="rId7" Type="http://schemas.openxmlformats.org/officeDocument/2006/relationships/image" Target="../media/image386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3" Type="http://schemas.openxmlformats.org/officeDocument/2006/relationships/image" Target="../media/image389.jpg"/><Relationship Id="rId17" Type="http://schemas.openxmlformats.org/officeDocument/2006/relationships/image" Target="../media/image39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96.svg"/><Relationship Id="rId14" Type="http://schemas.openxmlformats.org/officeDocument/2006/relationships/image" Target="../media/image3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89.jp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402.svg"/><Relationship Id="rId5" Type="http://schemas.openxmlformats.org/officeDocument/2006/relationships/image" Target="../media/image418.png"/><Relationship Id="rId10" Type="http://schemas.openxmlformats.org/officeDocument/2006/relationships/image" Target="../media/image401.png"/><Relationship Id="rId4" Type="http://schemas.openxmlformats.org/officeDocument/2006/relationships/image" Target="../media/image417.png"/><Relationship Id="rId9" Type="http://schemas.openxmlformats.org/officeDocument/2006/relationships/image" Target="../media/image400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3" Type="http://schemas.openxmlformats.org/officeDocument/2006/relationships/image" Target="../media/image389.jpg"/><Relationship Id="rId17" Type="http://schemas.openxmlformats.org/officeDocument/2006/relationships/image" Target="../media/image40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251.png"/><Relationship Id="rId15" Type="http://schemas.openxmlformats.org/officeDocument/2006/relationships/image" Target="../media/image404.svg"/><Relationship Id="rId14" Type="http://schemas.openxmlformats.org/officeDocument/2006/relationships/image" Target="../media/image40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png"/><Relationship Id="rId3" Type="http://schemas.openxmlformats.org/officeDocument/2006/relationships/image" Target="../media/image389.jpg"/><Relationship Id="rId17" Type="http://schemas.openxmlformats.org/officeDocument/2006/relationships/image" Target="../media/image4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08.svg"/><Relationship Id="rId14" Type="http://schemas.openxmlformats.org/officeDocument/2006/relationships/image" Target="../media/image4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sv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12" Type="http://schemas.openxmlformats.org/officeDocument/2006/relationships/image" Target="../media/image4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svg"/><Relationship Id="rId11" Type="http://schemas.openxmlformats.org/officeDocument/2006/relationships/image" Target="../media/image434.png"/><Relationship Id="rId5" Type="http://schemas.openxmlformats.org/officeDocument/2006/relationships/image" Target="../media/image426.png"/><Relationship Id="rId10" Type="http://schemas.openxmlformats.org/officeDocument/2006/relationships/image" Target="../media/image433.png"/><Relationship Id="rId4" Type="http://schemas.openxmlformats.org/officeDocument/2006/relationships/image" Target="../media/image425.svg"/><Relationship Id="rId9" Type="http://schemas.openxmlformats.org/officeDocument/2006/relationships/image" Target="../media/image4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26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svg"/><Relationship Id="rId11" Type="http://schemas.openxmlformats.org/officeDocument/2006/relationships/image" Target="../media/image436.png"/><Relationship Id="rId5" Type="http://schemas.openxmlformats.org/officeDocument/2006/relationships/image" Target="../media/image434.png"/><Relationship Id="rId10" Type="http://schemas.openxmlformats.org/officeDocument/2006/relationships/image" Target="../media/image423.png"/><Relationship Id="rId4" Type="http://schemas.openxmlformats.org/officeDocument/2006/relationships/image" Target="../media/image427.svg"/><Relationship Id="rId9" Type="http://schemas.openxmlformats.org/officeDocument/2006/relationships/image" Target="../media/image4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39.svg"/><Relationship Id="rId7" Type="http://schemas.openxmlformats.org/officeDocument/2006/relationships/image" Target="../media/image444.sv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3.png"/><Relationship Id="rId5" Type="http://schemas.openxmlformats.org/officeDocument/2006/relationships/image" Target="../media/image442.svg"/><Relationship Id="rId4" Type="http://schemas.openxmlformats.org/officeDocument/2006/relationships/image" Target="../media/image441.png"/><Relationship Id="rId9" Type="http://schemas.openxmlformats.org/officeDocument/2006/relationships/image" Target="../media/image447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54.pn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52.svg"/><Relationship Id="rId17" Type="http://schemas.openxmlformats.org/officeDocument/2006/relationships/image" Target="../media/image45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51.png"/><Relationship Id="rId5" Type="http://schemas.openxmlformats.org/officeDocument/2006/relationships/image" Target="../media/image413.png"/><Relationship Id="rId15" Type="http://schemas.openxmlformats.org/officeDocument/2006/relationships/image" Target="../media/image456.png"/><Relationship Id="rId10" Type="http://schemas.openxmlformats.org/officeDocument/2006/relationships/image" Target="../media/image449.svg"/><Relationship Id="rId4" Type="http://schemas.openxmlformats.org/officeDocument/2006/relationships/image" Target="../media/image427.svg"/><Relationship Id="rId9" Type="http://schemas.openxmlformats.org/officeDocument/2006/relationships/image" Target="../media/image448.png"/><Relationship Id="rId14" Type="http://schemas.openxmlformats.org/officeDocument/2006/relationships/image" Target="../media/image45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svg"/><Relationship Id="rId13" Type="http://schemas.openxmlformats.org/officeDocument/2006/relationships/image" Target="../media/image475.png"/><Relationship Id="rId3" Type="http://schemas.openxmlformats.org/officeDocument/2006/relationships/image" Target="../media/image426.png"/><Relationship Id="rId7" Type="http://schemas.openxmlformats.org/officeDocument/2006/relationships/image" Target="../media/image451.png"/><Relationship Id="rId12" Type="http://schemas.openxmlformats.org/officeDocument/2006/relationships/image" Target="../media/image45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svg"/><Relationship Id="rId11" Type="http://schemas.openxmlformats.org/officeDocument/2006/relationships/image" Target="../media/image456.png"/><Relationship Id="rId5" Type="http://schemas.openxmlformats.org/officeDocument/2006/relationships/image" Target="../media/image448.png"/><Relationship Id="rId10" Type="http://schemas.openxmlformats.org/officeDocument/2006/relationships/image" Target="../media/image455.svg"/><Relationship Id="rId4" Type="http://schemas.openxmlformats.org/officeDocument/2006/relationships/image" Target="../media/image427.svg"/><Relationship Id="rId9" Type="http://schemas.openxmlformats.org/officeDocument/2006/relationships/image" Target="../media/image4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64.sv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63.png"/><Relationship Id="rId17" Type="http://schemas.openxmlformats.org/officeDocument/2006/relationships/image" Target="../media/image468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62.svg"/><Relationship Id="rId5" Type="http://schemas.openxmlformats.org/officeDocument/2006/relationships/image" Target="../media/image413.png"/><Relationship Id="rId15" Type="http://schemas.openxmlformats.org/officeDocument/2006/relationships/image" Target="../media/image466.svg"/><Relationship Id="rId10" Type="http://schemas.openxmlformats.org/officeDocument/2006/relationships/image" Target="../media/image461.png"/><Relationship Id="rId4" Type="http://schemas.openxmlformats.org/officeDocument/2006/relationships/image" Target="../media/image427.svg"/><Relationship Id="rId9" Type="http://schemas.openxmlformats.org/officeDocument/2006/relationships/image" Target="../media/image459.png"/><Relationship Id="rId14" Type="http://schemas.openxmlformats.org/officeDocument/2006/relationships/image" Target="../media/image4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svg"/><Relationship Id="rId13" Type="http://schemas.openxmlformats.org/officeDocument/2006/relationships/image" Target="../media/image4581.png"/><Relationship Id="rId3" Type="http://schemas.openxmlformats.org/officeDocument/2006/relationships/image" Target="../media/image426.png"/><Relationship Id="rId7" Type="http://schemas.openxmlformats.org/officeDocument/2006/relationships/image" Target="../media/image463.png"/><Relationship Id="rId12" Type="http://schemas.openxmlformats.org/officeDocument/2006/relationships/image" Target="../media/image46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svg"/><Relationship Id="rId11" Type="http://schemas.openxmlformats.org/officeDocument/2006/relationships/image" Target="../media/image467.png"/><Relationship Id="rId5" Type="http://schemas.openxmlformats.org/officeDocument/2006/relationships/image" Target="../media/image461.png"/><Relationship Id="rId10" Type="http://schemas.openxmlformats.org/officeDocument/2006/relationships/image" Target="../media/image466.svg"/><Relationship Id="rId4" Type="http://schemas.openxmlformats.org/officeDocument/2006/relationships/image" Target="../media/image427.svg"/><Relationship Id="rId9" Type="http://schemas.openxmlformats.org/officeDocument/2006/relationships/image" Target="../media/image46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73.pn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72.svg"/><Relationship Id="rId17" Type="http://schemas.openxmlformats.org/officeDocument/2006/relationships/image" Target="../media/image47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71.png"/><Relationship Id="rId5" Type="http://schemas.openxmlformats.org/officeDocument/2006/relationships/image" Target="../media/image413.png"/><Relationship Id="rId15" Type="http://schemas.openxmlformats.org/officeDocument/2006/relationships/image" Target="../media/image476.png"/><Relationship Id="rId10" Type="http://schemas.openxmlformats.org/officeDocument/2006/relationships/image" Target="../media/image470.svg"/><Relationship Id="rId4" Type="http://schemas.openxmlformats.org/officeDocument/2006/relationships/image" Target="../media/image427.svg"/><Relationship Id="rId9" Type="http://schemas.openxmlformats.org/officeDocument/2006/relationships/image" Target="../media/image469.png"/><Relationship Id="rId14" Type="http://schemas.openxmlformats.org/officeDocument/2006/relationships/image" Target="../media/image47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svg"/><Relationship Id="rId13" Type="http://schemas.openxmlformats.org/officeDocument/2006/relationships/image" Target="../media/image4480.png"/><Relationship Id="rId3" Type="http://schemas.openxmlformats.org/officeDocument/2006/relationships/image" Target="../media/image426.png"/><Relationship Id="rId7" Type="http://schemas.openxmlformats.org/officeDocument/2006/relationships/image" Target="../media/image476.png"/><Relationship Id="rId12" Type="http://schemas.openxmlformats.org/officeDocument/2006/relationships/image" Target="../media/image47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svg"/><Relationship Id="rId11" Type="http://schemas.openxmlformats.org/officeDocument/2006/relationships/image" Target="../media/image469.png"/><Relationship Id="rId5" Type="http://schemas.openxmlformats.org/officeDocument/2006/relationships/image" Target="../media/image473.png"/><Relationship Id="rId10" Type="http://schemas.openxmlformats.org/officeDocument/2006/relationships/image" Target="../media/image472.svg"/><Relationship Id="rId4" Type="http://schemas.openxmlformats.org/officeDocument/2006/relationships/image" Target="../media/image427.svg"/><Relationship Id="rId9" Type="http://schemas.openxmlformats.org/officeDocument/2006/relationships/image" Target="../media/image4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2.svg"/><Relationship Id="rId5" Type="http://schemas.openxmlformats.org/officeDocument/2006/relationships/image" Target="../media/image481.png"/><Relationship Id="rId4" Type="http://schemas.openxmlformats.org/officeDocument/2006/relationships/image" Target="../media/image480.sv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1.png"/><Relationship Id="rId3" Type="http://schemas.openxmlformats.org/officeDocument/2006/relationships/image" Target="../media/image382.svg"/><Relationship Id="rId7" Type="http://schemas.openxmlformats.org/officeDocument/2006/relationships/image" Target="../media/image379.sv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84.svg"/><Relationship Id="rId4" Type="http://schemas.openxmlformats.org/officeDocument/2006/relationships/image" Target="../media/image3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svg"/><Relationship Id="rId3" Type="http://schemas.openxmlformats.org/officeDocument/2006/relationships/image" Target="../media/image3991.png"/><Relationship Id="rId7" Type="http://schemas.openxmlformats.org/officeDocument/2006/relationships/image" Target="../media/image383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1.png"/><Relationship Id="rId5" Type="http://schemas.openxmlformats.org/officeDocument/2006/relationships/image" Target="../media/image4021.png"/><Relationship Id="rId4" Type="http://schemas.openxmlformats.org/officeDocument/2006/relationships/image" Target="../media/image40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1.png"/><Relationship Id="rId3" Type="http://schemas.openxmlformats.org/officeDocument/2006/relationships/image" Target="../media/image484.svg"/><Relationship Id="rId7" Type="http://schemas.openxmlformats.org/officeDocument/2006/relationships/image" Target="../media/image4081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2.png"/><Relationship Id="rId5" Type="http://schemas.openxmlformats.org/officeDocument/2006/relationships/image" Target="../media/image4061.png"/><Relationship Id="rId10" Type="http://schemas.openxmlformats.org/officeDocument/2006/relationships/image" Target="../media/image486.svg"/><Relationship Id="rId4" Type="http://schemas.openxmlformats.org/officeDocument/2006/relationships/image" Target="../media/image305.jpeg"/><Relationship Id="rId9" Type="http://schemas.openxmlformats.org/officeDocument/2006/relationships/image" Target="../media/image4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7" Type="http://schemas.openxmlformats.org/officeDocument/2006/relationships/image" Target="../media/image40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svg"/><Relationship Id="rId5" Type="http://schemas.openxmlformats.org/officeDocument/2006/relationships/image" Target="../media/image488.png"/><Relationship Id="rId4" Type="http://schemas.openxmlformats.org/officeDocument/2006/relationships/image" Target="../media/image30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7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5" Type="http://schemas.openxmlformats.org/officeDocument/2006/relationships/image" Target="../media/image50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svg"/><Relationship Id="rId3" Type="http://schemas.openxmlformats.org/officeDocument/2006/relationships/image" Target="../media/image495.png"/><Relationship Id="rId7" Type="http://schemas.openxmlformats.org/officeDocument/2006/relationships/image" Target="../media/image501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svg"/><Relationship Id="rId5" Type="http://schemas.openxmlformats.org/officeDocument/2006/relationships/image" Target="../media/image497.png"/><Relationship Id="rId4" Type="http://schemas.openxmlformats.org/officeDocument/2006/relationships/image" Target="../media/image496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png"/><Relationship Id="rId3" Type="http://schemas.openxmlformats.org/officeDocument/2006/relationships/image" Target="../media/image506.svg"/><Relationship Id="rId7" Type="http://schemas.openxmlformats.org/officeDocument/2006/relationships/image" Target="../media/image504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5" Type="http://schemas.openxmlformats.org/officeDocument/2006/relationships/image" Target="../media/image499.png"/><Relationship Id="rId4" Type="http://schemas.openxmlformats.org/officeDocument/2006/relationships/image" Target="../media/image507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510.png"/><Relationship Id="rId7" Type="http://schemas.openxmlformats.org/officeDocument/2006/relationships/image" Target="../media/image515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11" Type="http://schemas.openxmlformats.org/officeDocument/2006/relationships/image" Target="../media/image519.png"/><Relationship Id="rId5" Type="http://schemas.openxmlformats.org/officeDocument/2006/relationships/image" Target="../media/image513.png"/><Relationship Id="rId10" Type="http://schemas.openxmlformats.org/officeDocument/2006/relationships/image" Target="../media/image518.png"/><Relationship Id="rId4" Type="http://schemas.openxmlformats.org/officeDocument/2006/relationships/image" Target="../media/image511.svg"/><Relationship Id="rId9" Type="http://schemas.openxmlformats.org/officeDocument/2006/relationships/image" Target="../media/image51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3" Type="http://schemas.openxmlformats.org/officeDocument/2006/relationships/image" Target="../media/image510.png"/><Relationship Id="rId7" Type="http://schemas.openxmlformats.org/officeDocument/2006/relationships/image" Target="../media/image524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.png"/><Relationship Id="rId5" Type="http://schemas.openxmlformats.org/officeDocument/2006/relationships/image" Target="../media/image522.png"/><Relationship Id="rId10" Type="http://schemas.openxmlformats.org/officeDocument/2006/relationships/image" Target="../media/image527.png"/><Relationship Id="rId4" Type="http://schemas.openxmlformats.org/officeDocument/2006/relationships/image" Target="../media/image511.svg"/><Relationship Id="rId9" Type="http://schemas.openxmlformats.org/officeDocument/2006/relationships/image" Target="../media/image52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529.png"/><Relationship Id="rId7" Type="http://schemas.openxmlformats.org/officeDocument/2006/relationships/image" Target="../media/image534.png"/><Relationship Id="rId12" Type="http://schemas.openxmlformats.org/officeDocument/2006/relationships/image" Target="../media/image53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.png"/><Relationship Id="rId11" Type="http://schemas.openxmlformats.org/officeDocument/2006/relationships/image" Target="../media/image538.png"/><Relationship Id="rId5" Type="http://schemas.openxmlformats.org/officeDocument/2006/relationships/image" Target="../media/image531.png"/><Relationship Id="rId10" Type="http://schemas.openxmlformats.org/officeDocument/2006/relationships/image" Target="../media/image537.png"/><Relationship Id="rId4" Type="http://schemas.openxmlformats.org/officeDocument/2006/relationships/image" Target="../media/image530.svg"/><Relationship Id="rId9" Type="http://schemas.openxmlformats.org/officeDocument/2006/relationships/image" Target="../media/image53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42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8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5.jpeg"/><Relationship Id="rId5" Type="http://schemas.openxmlformats.org/officeDocument/2006/relationships/image" Target="../media/image544.png"/><Relationship Id="rId4" Type="http://schemas.openxmlformats.org/officeDocument/2006/relationships/image" Target="../media/image54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305.jpeg"/><Relationship Id="rId7" Type="http://schemas.openxmlformats.org/officeDocument/2006/relationships/image" Target="../media/image655.png"/><Relationship Id="rId2" Type="http://schemas.openxmlformats.org/officeDocument/2006/relationships/image" Target="../media/image53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4.png"/><Relationship Id="rId11" Type="http://schemas.openxmlformats.org/officeDocument/2006/relationships/image" Target="../media/image542.png"/><Relationship Id="rId5" Type="http://schemas.openxmlformats.org/officeDocument/2006/relationships/image" Target="../media/image5360.png"/><Relationship Id="rId10" Type="http://schemas.openxmlformats.org/officeDocument/2006/relationships/image" Target="../media/image5390.png"/><Relationship Id="rId4" Type="http://schemas.openxmlformats.org/officeDocument/2006/relationships/image" Target="../media/image5350.png"/><Relationship Id="rId9" Type="http://schemas.openxmlformats.org/officeDocument/2006/relationships/image" Target="../media/image489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0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553.png"/><Relationship Id="rId3" Type="http://schemas.openxmlformats.org/officeDocument/2006/relationships/image" Target="../media/image3690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551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0.png"/><Relationship Id="rId11" Type="http://schemas.openxmlformats.org/officeDocument/2006/relationships/image" Target="../media/image3770.png"/><Relationship Id="rId24" Type="http://schemas.openxmlformats.org/officeDocument/2006/relationships/image" Target="../media/image549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548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546.png"/><Relationship Id="rId22" Type="http://schemas.openxmlformats.org/officeDocument/2006/relationships/image" Target="../media/image547.png"/><Relationship Id="rId27" Type="http://schemas.openxmlformats.org/officeDocument/2006/relationships/image" Target="../media/image5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0.png"/><Relationship Id="rId3" Type="http://schemas.openxmlformats.org/officeDocument/2006/relationships/image" Target="../media/image556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0.png"/><Relationship Id="rId2" Type="http://schemas.openxmlformats.org/officeDocument/2006/relationships/image" Target="../media/image555.png"/><Relationship Id="rId16" Type="http://schemas.openxmlformats.org/officeDocument/2006/relationships/image" Target="../media/image40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7.png"/><Relationship Id="rId11" Type="http://schemas.openxmlformats.org/officeDocument/2006/relationships/image" Target="../media/image4020.png"/><Relationship Id="rId5" Type="http://schemas.openxmlformats.org/officeDocument/2006/relationships/image" Target="../media/image546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0.png"/><Relationship Id="rId18" Type="http://schemas.openxmlformats.org/officeDocument/2006/relationships/image" Target="../media/image561.png"/><Relationship Id="rId3" Type="http://schemas.openxmlformats.org/officeDocument/2006/relationships/image" Target="../media/image3970.png"/><Relationship Id="rId21" Type="http://schemas.openxmlformats.org/officeDocument/2006/relationships/image" Target="../media/image563.png"/><Relationship Id="rId7" Type="http://schemas.openxmlformats.org/officeDocument/2006/relationships/image" Target="../media/image4020.png"/><Relationship Id="rId12" Type="http://schemas.openxmlformats.org/officeDocument/2006/relationships/image" Target="../media/image4070.png"/><Relationship Id="rId17" Type="http://schemas.openxmlformats.org/officeDocument/2006/relationships/image" Target="../media/image4140.png"/><Relationship Id="rId2" Type="http://schemas.openxmlformats.org/officeDocument/2006/relationships/image" Target="../media/image546.png"/><Relationship Id="rId16" Type="http://schemas.openxmlformats.org/officeDocument/2006/relationships/image" Target="../media/image559.svg"/><Relationship Id="rId20" Type="http://schemas.openxmlformats.org/officeDocument/2006/relationships/image" Target="../media/image4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558.png"/><Relationship Id="rId23" Type="http://schemas.openxmlformats.org/officeDocument/2006/relationships/image" Target="../media/image4200.png"/><Relationship Id="rId10" Type="http://schemas.openxmlformats.org/officeDocument/2006/relationships/image" Target="../media/image4050.png"/><Relationship Id="rId19" Type="http://schemas.openxmlformats.org/officeDocument/2006/relationships/image" Target="../media/image562.svg"/><Relationship Id="rId4" Type="http://schemas.openxmlformats.org/officeDocument/2006/relationships/image" Target="../media/image4101.png"/><Relationship Id="rId9" Type="http://schemas.openxmlformats.org/officeDocument/2006/relationships/image" Target="../media/image4040.png"/><Relationship Id="rId14" Type="http://schemas.openxmlformats.org/officeDocument/2006/relationships/image" Target="../media/image4090.png"/><Relationship Id="rId22" Type="http://schemas.openxmlformats.org/officeDocument/2006/relationships/image" Target="../media/image564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566.svg"/><Relationship Id="rId7" Type="http://schemas.openxmlformats.org/officeDocument/2006/relationships/image" Target="../media/image3880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5.jpeg"/><Relationship Id="rId10" Type="http://schemas.openxmlformats.org/officeDocument/2006/relationships/image" Target="../media/image4120.png"/><Relationship Id="rId4" Type="http://schemas.openxmlformats.org/officeDocument/2006/relationships/image" Target="../media/image567.png"/><Relationship Id="rId9" Type="http://schemas.openxmlformats.org/officeDocument/2006/relationships/image" Target="../media/image401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0.png"/><Relationship Id="rId3" Type="http://schemas.openxmlformats.org/officeDocument/2006/relationships/image" Target="../media/image305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387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386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5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0.png"/><Relationship Id="rId5" Type="http://schemas.openxmlformats.org/officeDocument/2006/relationships/image" Target="../media/image4510.png"/><Relationship Id="rId10" Type="http://schemas.openxmlformats.org/officeDocument/2006/relationships/image" Target="../media/image5200.png"/><Relationship Id="rId4" Type="http://schemas.openxmlformats.org/officeDocument/2006/relationships/image" Target="../media/image4430.png"/><Relationship Id="rId9" Type="http://schemas.openxmlformats.org/officeDocument/2006/relationships/image" Target="../media/image387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0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0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5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04704" TargetMode="External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89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5.jpeg"/><Relationship Id="rId7" Type="http://schemas.openxmlformats.org/officeDocument/2006/relationships/image" Target="../media/image45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0.png"/><Relationship Id="rId5" Type="http://schemas.openxmlformats.org/officeDocument/2006/relationships/image" Target="../media/image4570.png"/><Relationship Id="rId4" Type="http://schemas.openxmlformats.org/officeDocument/2006/relationships/image" Target="../media/image4560.png"/><Relationship Id="rId9" Type="http://schemas.openxmlformats.org/officeDocument/2006/relationships/image" Target="../media/image56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387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570.svg"/><Relationship Id="rId21" Type="http://schemas.openxmlformats.org/officeDocument/2006/relationships/image" Target="../media/image305.jpeg"/><Relationship Id="rId7" Type="http://schemas.openxmlformats.org/officeDocument/2006/relationships/image" Target="../media/image575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569.png"/><Relationship Id="rId20" Type="http://schemas.openxmlformats.org/officeDocument/2006/relationships/image" Target="../media/image44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4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572.svg"/><Relationship Id="rId23" Type="http://schemas.openxmlformats.org/officeDocument/2006/relationships/image" Target="../media/image621.png"/><Relationship Id="rId10" Type="http://schemas.openxmlformats.org/officeDocument/2006/relationships/image" Target="../media/image5710.png"/><Relationship Id="rId19" Type="http://schemas.openxmlformats.org/officeDocument/2006/relationships/image" Target="../media/image5101.png"/><Relationship Id="rId4" Type="http://schemas.openxmlformats.org/officeDocument/2006/relationships/image" Target="../media/image571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574.png"/><Relationship Id="rId21" Type="http://schemas.openxmlformats.org/officeDocument/2006/relationships/image" Target="../media/image7100.png"/><Relationship Id="rId17" Type="http://schemas.openxmlformats.org/officeDocument/2006/relationships/image" Target="../media/image305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575.svg"/><Relationship Id="rId14" Type="http://schemas.openxmlformats.org/officeDocument/2006/relationships/image" Target="../media/image5101.png"/><Relationship Id="rId22" Type="http://schemas.openxmlformats.org/officeDocument/2006/relationships/image" Target="../media/image720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577.svg"/><Relationship Id="rId21" Type="http://schemas.openxmlformats.org/officeDocument/2006/relationships/image" Target="../media/image6400.png"/><Relationship Id="rId7" Type="http://schemas.openxmlformats.org/officeDocument/2006/relationships/image" Target="../media/image575.svg"/><Relationship Id="rId12" Type="http://schemas.openxmlformats.org/officeDocument/2006/relationships/image" Target="../media/image5910.png"/><Relationship Id="rId17" Type="http://schemas.openxmlformats.org/officeDocument/2006/relationships/image" Target="../media/image305.jpeg"/><Relationship Id="rId2" Type="http://schemas.openxmlformats.org/officeDocument/2006/relationships/image" Target="../media/image576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4.png"/><Relationship Id="rId11" Type="http://schemas.openxmlformats.org/officeDocument/2006/relationships/image" Target="../media/image581.png"/><Relationship Id="rId5" Type="http://schemas.openxmlformats.org/officeDocument/2006/relationships/image" Target="../media/image579.svg"/><Relationship Id="rId15" Type="http://schemas.openxmlformats.org/officeDocument/2006/relationships/image" Target="../media/image751.png"/><Relationship Id="rId10" Type="http://schemas.openxmlformats.org/officeDocument/2006/relationships/image" Target="../media/image5710.png"/><Relationship Id="rId19" Type="http://schemas.openxmlformats.org/officeDocument/2006/relationships/image" Target="../media/image621.png"/><Relationship Id="rId4" Type="http://schemas.openxmlformats.org/officeDocument/2006/relationships/image" Target="../media/image578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587.svg"/><Relationship Id="rId26" Type="http://schemas.openxmlformats.org/officeDocument/2006/relationships/image" Target="../media/image7200.png"/><Relationship Id="rId3" Type="http://schemas.openxmlformats.org/officeDocument/2006/relationships/image" Target="../media/image585.svg"/><Relationship Id="rId21" Type="http://schemas.openxmlformats.org/officeDocument/2006/relationships/image" Target="../media/image305.jpeg"/><Relationship Id="rId17" Type="http://schemas.openxmlformats.org/officeDocument/2006/relationships/image" Target="../media/image586.png"/><Relationship Id="rId25" Type="http://schemas.openxmlformats.org/officeDocument/2006/relationships/image" Target="../media/image7100.png"/><Relationship Id="rId2" Type="http://schemas.openxmlformats.org/officeDocument/2006/relationships/image" Target="../media/image584.png"/><Relationship Id="rId16" Type="http://schemas.openxmlformats.org/officeDocument/2006/relationships/image" Target="../media/image8000.png"/><Relationship Id="rId20" Type="http://schemas.openxmlformats.org/officeDocument/2006/relationships/image" Target="../media/image589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5.svg"/><Relationship Id="rId24" Type="http://schemas.openxmlformats.org/officeDocument/2006/relationships/image" Target="../media/image701.png"/><Relationship Id="rId5" Type="http://schemas.openxmlformats.org/officeDocument/2006/relationships/image" Target="../media/image574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588.png"/><Relationship Id="rId4" Type="http://schemas.openxmlformats.org/officeDocument/2006/relationships/image" Target="../media/image6600.png"/><Relationship Id="rId14" Type="http://schemas.openxmlformats.org/officeDocument/2006/relationships/image" Target="../media/image5101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6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575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574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595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594.png"/><Relationship Id="rId14" Type="http://schemas.openxmlformats.org/officeDocument/2006/relationships/image" Target="../media/image597.svg"/><Relationship Id="rId22" Type="http://schemas.openxmlformats.org/officeDocument/2006/relationships/image" Target="../media/image305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604.png"/><Relationship Id="rId18" Type="http://schemas.openxmlformats.org/officeDocument/2006/relationships/image" Target="../media/image10100.png"/><Relationship Id="rId3" Type="http://schemas.openxmlformats.org/officeDocument/2006/relationships/image" Target="../media/image575.svg"/><Relationship Id="rId12" Type="http://schemas.openxmlformats.org/officeDocument/2006/relationships/image" Target="../media/image599.svg"/><Relationship Id="rId17" Type="http://schemas.openxmlformats.org/officeDocument/2006/relationships/image" Target="../media/image10000.png"/><Relationship Id="rId2" Type="http://schemas.openxmlformats.org/officeDocument/2006/relationships/image" Target="../media/image574.png"/><Relationship Id="rId16" Type="http://schemas.openxmlformats.org/officeDocument/2006/relationships/image" Target="../media/image305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598.png"/><Relationship Id="rId15" Type="http://schemas.openxmlformats.org/officeDocument/2006/relationships/image" Target="../media/image9900.png"/><Relationship Id="rId10" Type="http://schemas.openxmlformats.org/officeDocument/2006/relationships/image" Target="../media/image4420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605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svg"/><Relationship Id="rId13" Type="http://schemas.openxmlformats.org/officeDocument/2006/relationships/image" Target="../media/image4401.png"/><Relationship Id="rId18" Type="http://schemas.openxmlformats.org/officeDocument/2006/relationships/image" Target="../media/image615.png"/><Relationship Id="rId3" Type="http://schemas.openxmlformats.org/officeDocument/2006/relationships/image" Target="../media/image607.svg"/><Relationship Id="rId21" Type="http://schemas.openxmlformats.org/officeDocument/2006/relationships/image" Target="../media/image305.jpeg"/><Relationship Id="rId7" Type="http://schemas.openxmlformats.org/officeDocument/2006/relationships/image" Target="../media/image574.png"/><Relationship Id="rId17" Type="http://schemas.openxmlformats.org/officeDocument/2006/relationships/image" Target="../media/image609.svg"/><Relationship Id="rId25" Type="http://schemas.openxmlformats.org/officeDocument/2006/relationships/image" Target="../media/image10300.png"/><Relationship Id="rId2" Type="http://schemas.openxmlformats.org/officeDocument/2006/relationships/image" Target="../media/image606.png"/><Relationship Id="rId16" Type="http://schemas.openxmlformats.org/officeDocument/2006/relationships/image" Target="../media/image608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0.png"/><Relationship Id="rId23" Type="http://schemas.openxmlformats.org/officeDocument/2006/relationships/image" Target="../media/image10100.png"/><Relationship Id="rId19" Type="http://schemas.openxmlformats.org/officeDocument/2006/relationships/image" Target="../media/image616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5.jpeg"/><Relationship Id="rId18" Type="http://schemas.openxmlformats.org/officeDocument/2006/relationships/image" Target="../media/image386.png"/><Relationship Id="rId3" Type="http://schemas.openxmlformats.org/officeDocument/2006/relationships/image" Target="../media/image618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617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620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387.svg"/><Relationship Id="rId4" Type="http://schemas.openxmlformats.org/officeDocument/2006/relationships/image" Target="../media/image619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626.png"/><Relationship Id="rId3" Type="http://schemas.openxmlformats.org/officeDocument/2006/relationships/image" Target="../media/image625.svg"/><Relationship Id="rId21" Type="http://schemas.openxmlformats.org/officeDocument/2006/relationships/image" Target="../media/image629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387.svg"/><Relationship Id="rId2" Type="http://schemas.openxmlformats.org/officeDocument/2006/relationships/image" Target="../media/image624.png"/><Relationship Id="rId16" Type="http://schemas.openxmlformats.org/officeDocument/2006/relationships/image" Target="../media/image386.png"/><Relationship Id="rId20" Type="http://schemas.openxmlformats.org/officeDocument/2006/relationships/image" Target="../media/image6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5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627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4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12" Type="http://schemas.openxmlformats.org/officeDocument/2006/relationships/image" Target="../media/image638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637.png"/><Relationship Id="rId5" Type="http://schemas.openxmlformats.org/officeDocument/2006/relationships/image" Target="../media/image4230.png"/><Relationship Id="rId10" Type="http://schemas.openxmlformats.org/officeDocument/2006/relationships/image" Target="../media/image636.png"/><Relationship Id="rId4" Type="http://schemas.openxmlformats.org/officeDocument/2006/relationships/image" Target="../media/image4220.png"/><Relationship Id="rId9" Type="http://schemas.openxmlformats.org/officeDocument/2006/relationships/image" Target="../media/image63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9.png"/><Relationship Id="rId3" Type="http://schemas.openxmlformats.org/officeDocument/2006/relationships/image" Target="../media/image305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644.svg"/><Relationship Id="rId5" Type="http://schemas.openxmlformats.org/officeDocument/2006/relationships/image" Target="../media/image4280.png"/><Relationship Id="rId10" Type="http://schemas.openxmlformats.org/officeDocument/2006/relationships/image" Target="../media/image643.png"/><Relationship Id="rId4" Type="http://schemas.openxmlformats.org/officeDocument/2006/relationships/image" Target="../media/image4270.png"/><Relationship Id="rId9" Type="http://schemas.openxmlformats.org/officeDocument/2006/relationships/image" Target="../media/image640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5.png"/><Relationship Id="rId13" Type="http://schemas.openxmlformats.org/officeDocument/2006/relationships/image" Target="../media/image655.png"/><Relationship Id="rId3" Type="http://schemas.openxmlformats.org/officeDocument/2006/relationships/image" Target="../media/image305.jpeg"/><Relationship Id="rId7" Type="http://schemas.openxmlformats.org/officeDocument/2006/relationships/image" Target="../media/image655.png"/><Relationship Id="rId12" Type="http://schemas.openxmlformats.org/officeDocument/2006/relationships/image" Target="../media/image654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4.png"/><Relationship Id="rId11" Type="http://schemas.openxmlformats.org/officeDocument/2006/relationships/image" Target="../media/image648.svg"/><Relationship Id="rId5" Type="http://schemas.openxmlformats.org/officeDocument/2006/relationships/image" Target="../media/image4410.png"/><Relationship Id="rId10" Type="http://schemas.openxmlformats.org/officeDocument/2006/relationships/image" Target="../media/image647.png"/><Relationship Id="rId4" Type="http://schemas.openxmlformats.org/officeDocument/2006/relationships/image" Target="../media/image4400.png"/><Relationship Id="rId9" Type="http://schemas.openxmlformats.org/officeDocument/2006/relationships/image" Target="../media/image646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658.png"/><Relationship Id="rId3" Type="http://schemas.openxmlformats.org/officeDocument/2006/relationships/image" Target="../media/image657.svg"/><Relationship Id="rId7" Type="http://schemas.openxmlformats.org/officeDocument/2006/relationships/image" Target="../media/image4230.png"/><Relationship Id="rId12" Type="http://schemas.openxmlformats.org/officeDocument/2006/relationships/image" Target="../media/image636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635.png"/><Relationship Id="rId5" Type="http://schemas.openxmlformats.org/officeDocument/2006/relationships/image" Target="../media/image305.jpeg"/><Relationship Id="rId10" Type="http://schemas.openxmlformats.org/officeDocument/2006/relationships/image" Target="../media/image634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659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42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89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60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664.gif"/><Relationship Id="rId7" Type="http://schemas.openxmlformats.org/officeDocument/2006/relationships/image" Target="../media/image3380.png"/><Relationship Id="rId2" Type="http://schemas.openxmlformats.org/officeDocument/2006/relationships/image" Target="../media/image660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666.svg"/><Relationship Id="rId4" Type="http://schemas.openxmlformats.org/officeDocument/2006/relationships/image" Target="../media/image66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6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6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2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6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8.png"/><Relationship Id="rId4" Type="http://schemas.openxmlformats.org/officeDocument/2006/relationships/image" Target="../media/image677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7.png"/><Relationship Id="rId3" Type="http://schemas.openxmlformats.org/officeDocument/2006/relationships/image" Target="../media/image682.png"/><Relationship Id="rId7" Type="http://schemas.openxmlformats.org/officeDocument/2006/relationships/image" Target="../media/image686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5.png"/><Relationship Id="rId5" Type="http://schemas.openxmlformats.org/officeDocument/2006/relationships/image" Target="../media/image684.png"/><Relationship Id="rId4" Type="http://schemas.openxmlformats.org/officeDocument/2006/relationships/image" Target="../media/image68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7" Type="http://schemas.openxmlformats.org/officeDocument/2006/relationships/image" Target="../media/image694.png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4.png"/><Relationship Id="rId5" Type="http://schemas.openxmlformats.org/officeDocument/2006/relationships/image" Target="../media/image693.png"/><Relationship Id="rId4" Type="http://schemas.openxmlformats.org/officeDocument/2006/relationships/image" Target="../media/image68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6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69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11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4F43D7-6CB0-B49C-FEDE-AD221F0F4D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37048" y="3121961"/>
            <a:ext cx="4734940" cy="36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9FFA68B-FF3E-A868-12D5-0478CDD1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292" y="2950795"/>
            <a:ext cx="5233396" cy="3925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3246" y="955192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7902476" y="51413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blipFill>
                <a:blip r:embed="rId2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8140836" y="425332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blipFill>
                <a:blip r:embed="rId2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9629860" y="396038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44451" y="649175"/>
            <a:ext cx="3599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tr-TR" dirty="0"/>
              <a:t>Phase 1</a:t>
            </a:r>
          </a:p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1961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1961" r="-1748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6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6000" r="-1748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6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6000" r="-174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63138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42200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250094" y="1026254"/>
            <a:ext cx="261526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dirty="0"/>
              <a:t>Phase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21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EB789CB-8922-D264-2ABC-454B958EE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720" y="2490601"/>
            <a:ext cx="5359973" cy="4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E36B-964E-9730-361A-5B20F939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2457B54-409E-730F-1677-FAE121C9843F}"/>
              </a:ext>
            </a:extLst>
          </p:cNvPr>
          <p:cNvSpPr/>
          <p:nvPr/>
        </p:nvSpPr>
        <p:spPr>
          <a:xfrm>
            <a:off x="9679664" y="210182"/>
            <a:ext cx="2463152" cy="5096155"/>
          </a:xfrm>
          <a:prstGeom prst="roundRect">
            <a:avLst>
              <a:gd name="adj" fmla="val 3517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4E362B-5432-02A9-360B-2292A6E30CF2}"/>
              </a:ext>
            </a:extLst>
          </p:cNvPr>
          <p:cNvSpPr/>
          <p:nvPr/>
        </p:nvSpPr>
        <p:spPr>
          <a:xfrm>
            <a:off x="5010084" y="210183"/>
            <a:ext cx="4576181" cy="5091730"/>
          </a:xfrm>
          <a:prstGeom prst="roundRect">
            <a:avLst>
              <a:gd name="adj" fmla="val 3517"/>
            </a:avLst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9A37A-93CB-C2AA-0A91-E612184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Design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EE5136-C39B-DA43-A4BA-8E8FBFBC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D639599-9C6C-9D9C-A61E-A296D5E9D099}"/>
              </a:ext>
            </a:extLst>
          </p:cNvPr>
          <p:cNvSpPr/>
          <p:nvPr/>
        </p:nvSpPr>
        <p:spPr>
          <a:xfrm rot="16200000">
            <a:off x="11568477" y="357363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A440F2D-ACB3-9B9A-CA66-9893394AFF68}"/>
              </a:ext>
            </a:extLst>
          </p:cNvPr>
          <p:cNvSpPr/>
          <p:nvPr/>
        </p:nvSpPr>
        <p:spPr>
          <a:xfrm rot="16200000">
            <a:off x="11296042" y="3411615"/>
            <a:ext cx="182880" cy="54864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B609DB-5085-8179-C061-60C10EB55790}"/>
              </a:ext>
            </a:extLst>
          </p:cNvPr>
          <p:cNvSpPr/>
          <p:nvPr/>
        </p:nvSpPr>
        <p:spPr>
          <a:xfrm>
            <a:off x="10049894" y="3158319"/>
            <a:ext cx="1114843" cy="111556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8B59576-27FC-829C-4D49-072EA1E58F6F}"/>
              </a:ext>
            </a:extLst>
          </p:cNvPr>
          <p:cNvSpPr/>
          <p:nvPr/>
        </p:nvSpPr>
        <p:spPr>
          <a:xfrm rot="16200000">
            <a:off x="3470869" y="525606"/>
            <a:ext cx="193651" cy="635663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/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FD8C9-79AF-8288-59EF-71331EE91274}"/>
              </a:ext>
            </a:extLst>
          </p:cNvPr>
          <p:cNvSpPr/>
          <p:nvPr/>
        </p:nvSpPr>
        <p:spPr>
          <a:xfrm rot="16200000">
            <a:off x="7443396" y="1173306"/>
            <a:ext cx="195717" cy="5062339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340A0DE-E70A-E018-B50D-5BDB46DB569A}"/>
              </a:ext>
            </a:extLst>
          </p:cNvPr>
          <p:cNvSpPr/>
          <p:nvPr/>
        </p:nvSpPr>
        <p:spPr>
          <a:xfrm rot="13800000">
            <a:off x="5723016" y="2269442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882EE-C91C-1EA1-318F-276B6A2509BD}"/>
              </a:ext>
            </a:extLst>
          </p:cNvPr>
          <p:cNvSpPr/>
          <p:nvPr/>
        </p:nvSpPr>
        <p:spPr>
          <a:xfrm rot="2040000">
            <a:off x="6209709" y="3056322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3AF3B-9044-4DA6-2087-4764BC1E3F77}"/>
              </a:ext>
            </a:extLst>
          </p:cNvPr>
          <p:cNvSpPr/>
          <p:nvPr/>
        </p:nvSpPr>
        <p:spPr>
          <a:xfrm rot="2040000">
            <a:off x="6346061" y="2553058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A4D6D-FA85-FCA5-D4CC-E9E5E80D92AF}"/>
              </a:ext>
            </a:extLst>
          </p:cNvPr>
          <p:cNvSpPr txBox="1"/>
          <p:nvPr/>
        </p:nvSpPr>
        <p:spPr>
          <a:xfrm>
            <a:off x="7405015" y="2071189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64940-565B-4108-855D-8F6853F3730C}"/>
              </a:ext>
            </a:extLst>
          </p:cNvPr>
          <p:cNvSpPr txBox="1"/>
          <p:nvPr/>
        </p:nvSpPr>
        <p:spPr>
          <a:xfrm>
            <a:off x="8279951" y="310236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/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/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60925B-742D-9100-1FD5-408F0888F24A}"/>
              </a:ext>
            </a:extLst>
          </p:cNvPr>
          <p:cNvSpPr txBox="1"/>
          <p:nvPr/>
        </p:nvSpPr>
        <p:spPr>
          <a:xfrm rot="16200000">
            <a:off x="11475044" y="353094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C6CC82E-A22D-A977-747E-3CE73D761211}"/>
              </a:ext>
            </a:extLst>
          </p:cNvPr>
          <p:cNvSpPr/>
          <p:nvPr/>
        </p:nvSpPr>
        <p:spPr>
          <a:xfrm rot="14100000">
            <a:off x="5940692" y="2818353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660BC-710D-BDFA-7F44-FD5DF5E142AE}"/>
              </a:ext>
            </a:extLst>
          </p:cNvPr>
          <p:cNvSpPr/>
          <p:nvPr/>
        </p:nvSpPr>
        <p:spPr>
          <a:xfrm rot="1951731">
            <a:off x="6285479" y="3298088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F458AD-E2DD-1132-FE81-E8CFA7491D08}"/>
              </a:ext>
            </a:extLst>
          </p:cNvPr>
          <p:cNvSpPr/>
          <p:nvPr/>
        </p:nvSpPr>
        <p:spPr>
          <a:xfrm rot="3280410">
            <a:off x="6325962" y="3064458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0BA8273-DC75-C1B3-5D42-C4CDFC872C10}"/>
              </a:ext>
            </a:extLst>
          </p:cNvPr>
          <p:cNvSpPr/>
          <p:nvPr/>
        </p:nvSpPr>
        <p:spPr>
          <a:xfrm rot="16200000">
            <a:off x="375045" y="35932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2BF1-1D8D-5E8A-4A70-E938578434C7}"/>
              </a:ext>
            </a:extLst>
          </p:cNvPr>
          <p:cNvSpPr txBox="1"/>
          <p:nvPr/>
        </p:nvSpPr>
        <p:spPr>
          <a:xfrm>
            <a:off x="1883292" y="3129238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63B7B3-8D40-0ADA-D132-DE002890F95E}"/>
              </a:ext>
            </a:extLst>
          </p:cNvPr>
          <p:cNvSpPr/>
          <p:nvPr/>
        </p:nvSpPr>
        <p:spPr>
          <a:xfrm rot="1951731">
            <a:off x="6331726" y="3107763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1A0188D-52C2-BD21-A168-2FD8BC5D4A79}"/>
              </a:ext>
            </a:extLst>
          </p:cNvPr>
          <p:cNvSpPr/>
          <p:nvPr/>
        </p:nvSpPr>
        <p:spPr>
          <a:xfrm>
            <a:off x="6212538" y="3005031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987A6-14EF-5CF8-2A3C-D772E644C3EE}"/>
              </a:ext>
            </a:extLst>
          </p:cNvPr>
          <p:cNvSpPr txBox="1"/>
          <p:nvPr/>
        </p:nvSpPr>
        <p:spPr>
          <a:xfrm rot="16200000">
            <a:off x="-448023" y="357165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F1344-B86C-6A72-3222-54ED1B06E6E1}"/>
              </a:ext>
            </a:extLst>
          </p:cNvPr>
          <p:cNvSpPr/>
          <p:nvPr/>
        </p:nvSpPr>
        <p:spPr>
          <a:xfrm>
            <a:off x="4875189" y="3617759"/>
            <a:ext cx="3840480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2EA34814-E70D-5446-7201-8362EEF3A1B1}"/>
              </a:ext>
            </a:extLst>
          </p:cNvPr>
          <p:cNvSpPr/>
          <p:nvPr/>
        </p:nvSpPr>
        <p:spPr>
          <a:xfrm>
            <a:off x="8608486" y="347014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808911-5AEF-4297-BE19-DB4DC0BDA555}"/>
              </a:ext>
            </a:extLst>
          </p:cNvPr>
          <p:cNvSpPr/>
          <p:nvPr/>
        </p:nvSpPr>
        <p:spPr>
          <a:xfrm rot="16200000">
            <a:off x="6220452" y="829291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CBD25B1-31C5-7BCA-6799-AC2AB7C51131}"/>
              </a:ext>
            </a:extLst>
          </p:cNvPr>
          <p:cNvSpPr/>
          <p:nvPr/>
        </p:nvSpPr>
        <p:spPr>
          <a:xfrm rot="16200000">
            <a:off x="2927102" y="2016443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CAA01-D787-3086-AF5A-EA4A8474AD4C}"/>
              </a:ext>
            </a:extLst>
          </p:cNvPr>
          <p:cNvSpPr txBox="1"/>
          <p:nvPr/>
        </p:nvSpPr>
        <p:spPr>
          <a:xfrm>
            <a:off x="660058" y="2940711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E9A7891B-FB5A-61B2-01A6-2102BDE1D0E5}"/>
              </a:ext>
            </a:extLst>
          </p:cNvPr>
          <p:cNvSpPr/>
          <p:nvPr/>
        </p:nvSpPr>
        <p:spPr>
          <a:xfrm>
            <a:off x="1009989" y="339698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3909C-37DC-A12A-9EA0-EAA1225F2EFA}"/>
              </a:ext>
            </a:extLst>
          </p:cNvPr>
          <p:cNvSpPr txBox="1"/>
          <p:nvPr/>
        </p:nvSpPr>
        <p:spPr>
          <a:xfrm>
            <a:off x="496599" y="399068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353E86-2517-3592-ABD2-A1AE71487A90}"/>
              </a:ext>
            </a:extLst>
          </p:cNvPr>
          <p:cNvSpPr/>
          <p:nvPr/>
        </p:nvSpPr>
        <p:spPr>
          <a:xfrm rot="16200000">
            <a:off x="427086" y="3173732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6AECE-336D-D958-7EDE-C76DC772FD8D}"/>
              </a:ext>
            </a:extLst>
          </p:cNvPr>
          <p:cNvSpPr/>
          <p:nvPr/>
        </p:nvSpPr>
        <p:spPr>
          <a:xfrm>
            <a:off x="10013141" y="3617760"/>
            <a:ext cx="82196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613F4AC3-3A23-45C2-1B74-880333BF46A4}"/>
              </a:ext>
            </a:extLst>
          </p:cNvPr>
          <p:cNvSpPr/>
          <p:nvPr/>
        </p:nvSpPr>
        <p:spPr>
          <a:xfrm>
            <a:off x="10120808" y="3257147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23F314-907D-D395-48E5-BEB562BEA295}"/>
              </a:ext>
            </a:extLst>
          </p:cNvPr>
          <p:cNvSpPr/>
          <p:nvPr/>
        </p:nvSpPr>
        <p:spPr>
          <a:xfrm>
            <a:off x="10495426" y="3601177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D26AB4-A9BD-9E13-F559-EE474D85C7AC}"/>
              </a:ext>
            </a:extLst>
          </p:cNvPr>
          <p:cNvSpPr/>
          <p:nvPr/>
        </p:nvSpPr>
        <p:spPr>
          <a:xfrm>
            <a:off x="10158600" y="3865863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16931-D61B-AA58-544D-6623346E9CA1}"/>
              </a:ext>
            </a:extLst>
          </p:cNvPr>
          <p:cNvSpPr/>
          <p:nvPr/>
        </p:nvSpPr>
        <p:spPr>
          <a:xfrm>
            <a:off x="10880460" y="3964531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2FF568-36BB-C7B4-0156-C65DC8177FDD}"/>
              </a:ext>
            </a:extLst>
          </p:cNvPr>
          <p:cNvSpPr/>
          <p:nvPr/>
        </p:nvSpPr>
        <p:spPr>
          <a:xfrm>
            <a:off x="10537448" y="3798584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BEEE7-1A73-F015-7A58-5EB068F3ADB6}"/>
              </a:ext>
            </a:extLst>
          </p:cNvPr>
          <p:cNvSpPr txBox="1"/>
          <p:nvPr/>
        </p:nvSpPr>
        <p:spPr>
          <a:xfrm>
            <a:off x="9859040" y="2499355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2E00A0-0F6F-C2C9-5753-0A1E7ADA4134}"/>
              </a:ext>
            </a:extLst>
          </p:cNvPr>
          <p:cNvCxnSpPr>
            <a:cxnSpLocks/>
          </p:cNvCxnSpPr>
          <p:nvPr/>
        </p:nvCxnSpPr>
        <p:spPr>
          <a:xfrm>
            <a:off x="10049894" y="2992531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0A70F-456A-EC2B-667D-FC9A562D57AC}"/>
              </a:ext>
            </a:extLst>
          </p:cNvPr>
          <p:cNvSpPr/>
          <p:nvPr/>
        </p:nvSpPr>
        <p:spPr>
          <a:xfrm>
            <a:off x="11138222" y="3605573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C376AF-995A-4C63-2B24-F0A0DA48E070}"/>
              </a:ext>
            </a:extLst>
          </p:cNvPr>
          <p:cNvSpPr/>
          <p:nvPr/>
        </p:nvSpPr>
        <p:spPr>
          <a:xfrm>
            <a:off x="9773829" y="3454917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EE34F642-45B2-2BA5-BA69-CBB69C9D6D57}"/>
              </a:ext>
            </a:extLst>
          </p:cNvPr>
          <p:cNvSpPr/>
          <p:nvPr/>
        </p:nvSpPr>
        <p:spPr>
          <a:xfrm rot="10800000">
            <a:off x="997663" y="374821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C0444A-8ACD-F251-5A48-E992D3EE574D}"/>
              </a:ext>
            </a:extLst>
          </p:cNvPr>
          <p:cNvSpPr/>
          <p:nvPr/>
        </p:nvSpPr>
        <p:spPr>
          <a:xfrm>
            <a:off x="6164817" y="3028041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/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47" descr="Microscope outline">
            <a:extLst>
              <a:ext uri="{FF2B5EF4-FFF2-40B4-BE49-F238E27FC236}">
                <a16:creationId xmlns:a16="http://schemas.microsoft.com/office/drawing/2014/main" id="{F8413598-F8A6-0557-E670-43593C96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787143" y="2883621"/>
            <a:ext cx="527944" cy="5279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BAAD95-D204-1B59-214C-37814D0421FD}"/>
              </a:ext>
            </a:extLst>
          </p:cNvPr>
          <p:cNvSpPr txBox="1"/>
          <p:nvPr/>
        </p:nvSpPr>
        <p:spPr>
          <a:xfrm>
            <a:off x="420184" y="24993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D529A8-9CDE-EA4F-F070-C5515BA7F213}"/>
              </a:ext>
            </a:extLst>
          </p:cNvPr>
          <p:cNvSpPr/>
          <p:nvPr/>
        </p:nvSpPr>
        <p:spPr>
          <a:xfrm rot="16200000">
            <a:off x="4729217" y="-2403200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BAE3F-E5A6-00ED-6FA7-D1392FEA90A9}"/>
              </a:ext>
            </a:extLst>
          </p:cNvPr>
          <p:cNvSpPr txBox="1"/>
          <p:nvPr/>
        </p:nvSpPr>
        <p:spPr>
          <a:xfrm>
            <a:off x="6096000" y="359790"/>
            <a:ext cx="256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Experiments 1 &amp; 2</a:t>
            </a:r>
          </a:p>
          <a:p>
            <a:pPr algn="ctr"/>
            <a:r>
              <a:rPr lang="en-US" sz="2400" dirty="0"/>
              <a:t>(Tartrazine)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293EC-C3FF-F2D5-DFEC-938363A8A86F}"/>
              </a:ext>
            </a:extLst>
          </p:cNvPr>
          <p:cNvSpPr txBox="1"/>
          <p:nvPr/>
        </p:nvSpPr>
        <p:spPr>
          <a:xfrm>
            <a:off x="9566341" y="315860"/>
            <a:ext cx="257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3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8C738C98-FDC7-96AD-51EC-F13986263A05}"/>
              </a:ext>
            </a:extLst>
          </p:cNvPr>
          <p:cNvSpPr/>
          <p:nvPr/>
        </p:nvSpPr>
        <p:spPr>
          <a:xfrm rot="5400000">
            <a:off x="6138658" y="-157585"/>
            <a:ext cx="277374" cy="11539461"/>
          </a:xfrm>
          <a:prstGeom prst="rightBrace">
            <a:avLst>
              <a:gd name="adj1" fmla="val 48051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07CC4B-A4F3-7641-A3C1-7637FA7C84D3}"/>
              </a:ext>
            </a:extLst>
          </p:cNvPr>
          <p:cNvSpPr txBox="1"/>
          <p:nvPr/>
        </p:nvSpPr>
        <p:spPr>
          <a:xfrm>
            <a:off x="5000502" y="5964107"/>
            <a:ext cx="2582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4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</p:spTree>
    <p:extLst>
      <p:ext uri="{BB962C8B-B14F-4D97-AF65-F5344CB8AC3E}">
        <p14:creationId xmlns:p14="http://schemas.microsoft.com/office/powerpoint/2010/main" val="3189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</a:t>
            </a:r>
            <a:r>
              <a:rPr lang="en-US" b="1" dirty="0"/>
              <a:t>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Experimental-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DDC25538-71DE-B0AA-7F29-98673E1383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376503"/>
            <a:ext cx="4095451" cy="245383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90E3B44-E927-7D56-03B1-0863A1F03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26856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8576" y="6255287"/>
            <a:ext cx="853888" cy="365125"/>
          </a:xfrm>
        </p:spPr>
        <p:txBody>
          <a:bodyPr/>
          <a:lstStyle/>
          <a:p>
            <a:fld id="{3801A86C-F01E-4C0E-9F03-54E8BB238C7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757130" cy="267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8062380" y="72168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6716949" y="1337943"/>
            <a:ext cx="1345082" cy="1877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539651" y="1350493"/>
            <a:ext cx="2294926" cy="1775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/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blipFill>
                <a:blip r:embed="rId4"/>
                <a:stretch>
                  <a:fillRect t="-4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blipFill>
                <a:blip r:embed="rId5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/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blipFill>
                <a:blip r:embed="rId6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255" b="-3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00000" r="-1399" b="-3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6154" r="-154255" b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96154" r="-1399" b="-2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1961" r="-154255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301961" r="-1399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4DD2F8D7-B53E-A64F-24EB-801808795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84" y="3222819"/>
            <a:ext cx="5438196" cy="36113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FC19F4C-3222-7ABD-534F-7DE09DFF39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2486" y="3222819"/>
            <a:ext cx="5438196" cy="36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blipFill>
                <a:blip r:embed="rId11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.15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744E3416-C9FF-39F6-DD00-EF43B5E139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42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F73BBD-787C-F3F9-06C2-D4B9432BA2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5541" y="4401000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28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3BA91998-FE8E-5C1A-50C9-45CA398E82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9836EA2-4376-82C5-1CCB-B06D461F82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0060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371612-BF01-F2C5-6516-0F9A0369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67D81-23B9-9419-1F4C-24642415F9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884C1-2F38-D89F-C137-4E23B1920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00" y="30195"/>
            <a:ext cx="5960600" cy="321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A6602-5AC9-6D9B-516C-89ED14BDD85D}"/>
              </a:ext>
            </a:extLst>
          </p:cNvPr>
          <p:cNvSpPr txBox="1"/>
          <p:nvPr/>
        </p:nvSpPr>
        <p:spPr>
          <a:xfrm>
            <a:off x="7765426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9AADD-1C36-C28C-C99D-9B5835AD7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" y="3509416"/>
            <a:ext cx="5950717" cy="3331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793733-9F51-3C05-9B39-6E27DB476BB0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9D8EE-A2A2-4F04-5478-E1BC3CDB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469" y="6356350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29</a:t>
            </a:fld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AD385D-CFCF-189E-CAB1-151C765D0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00" y="3542961"/>
            <a:ext cx="5880633" cy="3237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D7D8FB-E5E0-2C6F-A8CB-9E804C8AFF7E}"/>
              </a:ext>
            </a:extLst>
          </p:cNvPr>
          <p:cNvSpPr txBox="1"/>
          <p:nvPr/>
        </p:nvSpPr>
        <p:spPr>
          <a:xfrm>
            <a:off x="7765426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</p:spTree>
    <p:extLst>
      <p:ext uri="{BB962C8B-B14F-4D97-AF65-F5344CB8AC3E}">
        <p14:creationId xmlns:p14="http://schemas.microsoft.com/office/powerpoint/2010/main" val="111415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91B66A-E9E1-8BE0-D78B-FF2CE316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CFD01EF-27C5-5009-368E-251E2DBCC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5126" y="4274207"/>
            <a:ext cx="4748213" cy="26622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0D42B6B-D61A-A1A8-60AD-45EFF0A44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CD3432C-4A28-B208-C5A7-31FF387AC1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748213" cy="2662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9AB6C-30E8-D843-7ECB-198AF28CEC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4167288"/>
            <a:ext cx="4541201" cy="2690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AF62C-01A1-6FC5-2BB2-930284A4A5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7459" y="-6577"/>
            <a:ext cx="4564541" cy="27007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5E961A0-6980-CAA0-1FF8-8CA9700FBD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49694" y="1379288"/>
            <a:ext cx="4516263" cy="30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9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FE81-CAE5-0C50-3090-C1AA2E14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75A0BD89-1241-4D41-D87F-4D729E4AE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CD3602-F614-D805-5B4E-42162C878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1315" y="1112461"/>
            <a:ext cx="6239627" cy="41745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B2CAB5-A16E-7EB3-F4F1-46518DE2BA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1988"/>
          <a:stretch>
            <a:fillRect/>
          </a:stretch>
        </p:blipFill>
        <p:spPr>
          <a:xfrm>
            <a:off x="70084" y="62275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3B440-6D01-A0AE-0C3C-A7CD3BF992FA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2CBDD-45E4-AB84-7531-6EF4D27C588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2146"/>
          <a:stretch>
            <a:fillRect/>
          </a:stretch>
        </p:blipFill>
        <p:spPr>
          <a:xfrm>
            <a:off x="9250372" y="3019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FDF5C5-9571-5E5D-9A6E-9E17AF021C2B}"/>
              </a:ext>
            </a:extLst>
          </p:cNvPr>
          <p:cNvSpPr txBox="1"/>
          <p:nvPr/>
        </p:nvSpPr>
        <p:spPr>
          <a:xfrm>
            <a:off x="10784398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15F5F-2CF7-3C3E-7239-C2E213326B5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2706"/>
          <a:stretch>
            <a:fillRect/>
          </a:stretch>
        </p:blipFill>
        <p:spPr>
          <a:xfrm>
            <a:off x="79968" y="3509416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29C3E-363D-CAE2-416F-41CA00FCB57B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5AA1DE-FEA6-194C-897C-BAF91271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31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EA6DC2-34FC-52AC-321B-9F2F34AA532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" r="49306"/>
          <a:stretch>
            <a:fillRect/>
          </a:stretch>
        </p:blipFill>
        <p:spPr>
          <a:xfrm>
            <a:off x="9210942" y="3628155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84D2DB-30D0-0045-6160-88C3BBB57658}"/>
              </a:ext>
            </a:extLst>
          </p:cNvPr>
          <p:cNvSpPr txBox="1"/>
          <p:nvPr/>
        </p:nvSpPr>
        <p:spPr>
          <a:xfrm>
            <a:off x="10827940" y="3681320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/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blipFill>
                <a:blip r:embed="rId11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35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0F5F-0F36-324F-02C9-45AA1D11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73598" y="6449137"/>
            <a:ext cx="522402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32</a:t>
            </a:fld>
            <a:endParaRPr lang="LID4096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2DD01AA-5BBA-D0F9-0D8C-89317DC90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397"/>
            <a:ext cx="5509260" cy="305943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C99FE0-CD41-1B4A-A296-BEC15DCB7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2740" y="3811395"/>
            <a:ext cx="5509260" cy="30594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11E2C0-B7E7-E295-AD47-05638B803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811395"/>
            <a:ext cx="5509260" cy="305943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8EC16A4-8F97-4516-7D0F-CAC3C586B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82742" y="0"/>
            <a:ext cx="5509260" cy="30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7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325D1-D206-E4CD-EE44-DB97C36B3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D4FDBF9-85ED-54E1-0503-F621DD73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5FA722-AA69-2321-00F7-33CEAE2891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E07C7-1F92-9526-CA73-04C8084864A1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6C885-2B01-DF56-E42C-631D9F7069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A67513-7604-8198-1FB6-97FFB56402C7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2EB09-BE3D-F869-AB4B-C52A7799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104B90-FBB3-DE62-82B2-A09EFBC56896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4D683A8-AE12-5636-CBEE-6457A412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33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80F49-667C-8900-A43E-769AAA6171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79476E-9F3A-3577-7DD8-9AEA32600A1B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p:pic>
        <p:nvPicPr>
          <p:cNvPr id="13" name="Graphic 9">
            <a:extLst>
              <a:ext uri="{FF2B5EF4-FFF2-40B4-BE49-F238E27FC236}">
                <a16:creationId xmlns:a16="http://schemas.microsoft.com/office/drawing/2014/main" id="{1D741010-8AA9-EA80-9D35-D6D5FC001E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3639" y="4060981"/>
            <a:ext cx="3680460" cy="2760345"/>
          </a:xfrm>
          <a:prstGeom prst="rect">
            <a:avLst/>
          </a:prstGeom>
        </p:spPr>
      </p:pic>
      <p:pic>
        <p:nvPicPr>
          <p:cNvPr id="15" name="Graphic 12">
            <a:extLst>
              <a:ext uri="{FF2B5EF4-FFF2-40B4-BE49-F238E27FC236}">
                <a16:creationId xmlns:a16="http://schemas.microsoft.com/office/drawing/2014/main" id="{2C4D2327-A2A4-1749-26CF-633531F95D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97422" y="591124"/>
            <a:ext cx="3680460" cy="27603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09F1161-21F7-8543-DB3A-E7FED765B7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69186" y="411779"/>
            <a:ext cx="3680460" cy="2760345"/>
          </a:xfrm>
          <a:prstGeom prst="rect">
            <a:avLst/>
          </a:prstGeom>
        </p:spPr>
      </p:pic>
      <p:pic>
        <p:nvPicPr>
          <p:cNvPr id="17" name="Graphic 17">
            <a:extLst>
              <a:ext uri="{FF2B5EF4-FFF2-40B4-BE49-F238E27FC236}">
                <a16:creationId xmlns:a16="http://schemas.microsoft.com/office/drawing/2014/main" id="{2D5FED04-1769-1AF7-7C8B-300D168A10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50116" y="4082019"/>
            <a:ext cx="3680460" cy="2760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F33152A-EDC8-EAB3-92F0-C9DAF70D9CDF}"/>
                  </a:ext>
                </a:extLst>
              </p:cNvPr>
              <p:cNvSpPr txBox="1"/>
              <p:nvPr/>
            </p:nvSpPr>
            <p:spPr>
              <a:xfrm>
                <a:off x="4409095" y="21867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F33152A-EDC8-EAB3-92F0-C9DAF70D9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095" y="21867"/>
                <a:ext cx="3928576" cy="369332"/>
              </a:xfrm>
              <a:prstGeom prst="rect">
                <a:avLst/>
              </a:prstGeom>
              <a:blipFill>
                <a:blip r:embed="rId17"/>
                <a:stretch>
                  <a:fillRect l="-1082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787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6FC37E-B5DA-ED80-34AF-BDD879AF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4D6207B-2E48-BB8E-4AF7-85791AAD7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41CBF-582D-7508-A89C-0D97DB9B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34</a:t>
            </a:fld>
            <a:endParaRPr lang="LID4096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DE4A971-89A2-C187-BC9E-B29408E74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4799" y="3673078"/>
            <a:ext cx="4267200" cy="3200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03D18F7-0A75-B09E-674E-7DB322617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BACFED0-2FFB-87BC-A9DF-72531FA1DC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4800" y="0"/>
            <a:ext cx="4267200" cy="3200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F84D642-6C6D-B4D7-1023-750B10F9C4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3673078"/>
            <a:ext cx="4267200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/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blipFill>
                <a:blip r:embed="rId13"/>
                <a:stretch>
                  <a:fillRect l="-1238" t="-4762" r="-464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455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A2715-614E-6283-409D-FFBEC40B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D6D3BA7-8101-1FF4-D8FA-52549F9AC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D2484F-BC3C-18B3-CE8E-4204D9310F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BB040-E1E5-5A66-5156-18EC2A7C9035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A318B-2F30-56F4-3DE0-9FE63E9B41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9D4CF-AFE3-F668-D773-5B768DCA4251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6898C0-5DB8-16F9-D163-B92FF934EF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187F3-C61D-2512-179D-AE5D9A387CCA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85FC0E-9B98-3770-49F7-FCD64770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35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0B8668-5935-3ADD-5908-CDCBF15C14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98604D-3AF1-B706-C282-CE09337AF233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">
                <a:extLst>
                  <a:ext uri="{FF2B5EF4-FFF2-40B4-BE49-F238E27FC236}">
                    <a16:creationId xmlns:a16="http://schemas.microsoft.com/office/drawing/2014/main" id="{759AD717-5A60-46CD-CDC6-3623CD798827}"/>
                  </a:ext>
                </a:extLst>
              </p:cNvPr>
              <p:cNvSpPr txBox="1"/>
              <p:nvPr/>
            </p:nvSpPr>
            <p:spPr>
              <a:xfrm>
                <a:off x="4122646" y="0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" name="TextBox 3">
                <a:extLst>
                  <a:ext uri="{FF2B5EF4-FFF2-40B4-BE49-F238E27FC236}">
                    <a16:creationId xmlns:a16="http://schemas.microsoft.com/office/drawing/2014/main" id="{759AD717-5A60-46CD-CDC6-3623CD798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646" y="0"/>
                <a:ext cx="3752246" cy="369332"/>
              </a:xfrm>
              <a:prstGeom prst="rect">
                <a:avLst/>
              </a:prstGeom>
              <a:blipFill>
                <a:blip r:embed="rId9"/>
                <a:stretch>
                  <a:fillRect l="-1133" t="-4762" r="-485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8">
            <a:extLst>
              <a:ext uri="{FF2B5EF4-FFF2-40B4-BE49-F238E27FC236}">
                <a16:creationId xmlns:a16="http://schemas.microsoft.com/office/drawing/2014/main" id="{7FF53D0D-77B3-2350-E2D1-4E07780AEF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3517" y="3974451"/>
            <a:ext cx="4705731" cy="2839212"/>
          </a:xfrm>
          <a:prstGeom prst="rect">
            <a:avLst/>
          </a:prstGeom>
        </p:spPr>
      </p:pic>
      <p:pic>
        <p:nvPicPr>
          <p:cNvPr id="19" name="Graphic 21">
            <a:extLst>
              <a:ext uri="{FF2B5EF4-FFF2-40B4-BE49-F238E27FC236}">
                <a16:creationId xmlns:a16="http://schemas.microsoft.com/office/drawing/2014/main" id="{FAC7B847-2116-3489-4419-05D9168F89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0616" y="3997487"/>
            <a:ext cx="4705731" cy="2839212"/>
          </a:xfrm>
          <a:prstGeom prst="rect">
            <a:avLst/>
          </a:prstGeom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DDD4BE91-248F-0C16-0794-DE228E14A4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92414" y="629922"/>
            <a:ext cx="4705731" cy="2839212"/>
          </a:xfrm>
          <a:prstGeom prst="rect">
            <a:avLst/>
          </a:prstGeom>
        </p:spPr>
      </p:pic>
      <p:pic>
        <p:nvPicPr>
          <p:cNvPr id="21" name="Graphic 25">
            <a:extLst>
              <a:ext uri="{FF2B5EF4-FFF2-40B4-BE49-F238E27FC236}">
                <a16:creationId xmlns:a16="http://schemas.microsoft.com/office/drawing/2014/main" id="{996AC731-6EA9-F59C-2639-71B9ACD4D8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0617" y="611820"/>
            <a:ext cx="4705731" cy="283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52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9178C1-8C60-ECD2-1A26-53CADBF26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052F5A5-B68A-E23D-385A-CDC061BA5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E6B072E-7843-7122-5F71-CA1F69A7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36</a:t>
            </a:fld>
            <a:endParaRPr lang="LID4096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953B693-7681-9DB9-457A-B5A685793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6080" y="3566160"/>
            <a:ext cx="5455920" cy="32918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83D2061-9133-5280-2181-1C30D453C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7" y="3566159"/>
            <a:ext cx="5455920" cy="32918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65240BD-9CED-C16A-8323-FB8338B4E4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77990" y="0"/>
            <a:ext cx="5455920" cy="32918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AAB0304-88DD-DD1A-0530-DDD43E727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817" y="0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blipFill>
                <a:blip r:embed="rId13"/>
                <a:stretch>
                  <a:fillRect l="-1297" t="-6452" r="-486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747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658E4-2E0A-C411-86B8-8FBC7B9E3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1C6CF8D3-E162-3EBE-04ED-A1F86041B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952AF9-6575-45D9-926E-49E34141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4359C-893B-82FE-0253-E9BBC01592AF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6953-75BC-16B6-4B1B-AA75296BD7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92FDD1-6890-FE42-1CA1-FC289BBCE03D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45DB7-8D09-3456-5AEC-560B26814D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4DEBEF-C27A-28E4-B8A7-840F2A75A515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CB8352A-1F19-5E75-6199-8BBAF9BE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37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81B4F-0F11-464F-8B2C-0D467196A14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AD9D48-8607-1A0E-CBC2-0F1C2AFB542D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p:pic>
        <p:nvPicPr>
          <p:cNvPr id="13" name="Graphic 19">
            <a:extLst>
              <a:ext uri="{FF2B5EF4-FFF2-40B4-BE49-F238E27FC236}">
                <a16:creationId xmlns:a16="http://schemas.microsoft.com/office/drawing/2014/main" id="{8E6BE073-B665-FCBA-0F6A-DF1A9ABE34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12482" y="581510"/>
            <a:ext cx="4678646" cy="2822870"/>
          </a:xfrm>
          <a:prstGeom prst="rect">
            <a:avLst/>
          </a:prstGeom>
        </p:spPr>
      </p:pic>
      <p:pic>
        <p:nvPicPr>
          <p:cNvPr id="15" name="Graphic 17">
            <a:extLst>
              <a:ext uri="{FF2B5EF4-FFF2-40B4-BE49-F238E27FC236}">
                <a16:creationId xmlns:a16="http://schemas.microsoft.com/office/drawing/2014/main" id="{BF952BB2-1322-3696-6B8B-78C33DF948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8866" y="472201"/>
            <a:ext cx="4705731" cy="2839212"/>
          </a:xfrm>
          <a:prstGeom prst="rect">
            <a:avLst/>
          </a:prstGeom>
        </p:spPr>
      </p:pic>
      <p:pic>
        <p:nvPicPr>
          <p:cNvPr id="16" name="Graphic 12">
            <a:extLst>
              <a:ext uri="{FF2B5EF4-FFF2-40B4-BE49-F238E27FC236}">
                <a16:creationId xmlns:a16="http://schemas.microsoft.com/office/drawing/2014/main" id="{0712F8BB-69CD-3BD8-81DC-9A19BA127A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47892" y="4082557"/>
            <a:ext cx="4705731" cy="2839212"/>
          </a:xfrm>
          <a:prstGeom prst="rect">
            <a:avLst/>
          </a:prstGeom>
        </p:spPr>
      </p:pic>
      <p:pic>
        <p:nvPicPr>
          <p:cNvPr id="17" name="Graphic 15">
            <a:extLst>
              <a:ext uri="{FF2B5EF4-FFF2-40B4-BE49-F238E27FC236}">
                <a16:creationId xmlns:a16="http://schemas.microsoft.com/office/drawing/2014/main" id="{29A0E39E-FAF8-7A86-CC73-D911821E48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78667" y="3979402"/>
            <a:ext cx="4705731" cy="2839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142671DF-5B08-4515-6F8F-BE8AC0D49F2B}"/>
                  </a:ext>
                </a:extLst>
              </p:cNvPr>
              <p:cNvSpPr txBox="1"/>
              <p:nvPr/>
            </p:nvSpPr>
            <p:spPr>
              <a:xfrm>
                <a:off x="4033680" y="15635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142671DF-5B08-4515-6F8F-BE8AC0D4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680" y="15635"/>
                <a:ext cx="3930178" cy="369332"/>
              </a:xfrm>
              <a:prstGeom prst="rect">
                <a:avLst/>
              </a:prstGeom>
              <a:blipFill>
                <a:blip r:embed="rId17"/>
                <a:stretch>
                  <a:fillRect l="-1238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402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23A6FB-FC06-8783-64EF-92A7DB4F5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0FB58EC-9865-AAD8-6535-B9E4547F9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A1ACA6B-6347-D1F4-0B7C-BBD5D264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38</a:t>
            </a:fld>
            <a:endParaRPr lang="LID4096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0E8CB1-4A18-DFC8-37BF-49A580E96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" y="3566160"/>
            <a:ext cx="5455920" cy="329184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36E46AE-4152-C942-8511-AF7E0A64A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9956" y="3559630"/>
            <a:ext cx="5455920" cy="329184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58583E0-26AF-7035-FE2F-01344B0E2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0320" y="6529"/>
            <a:ext cx="5455920" cy="329184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FE21B36-89E2-6FA8-E863-CCF53D1184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983" y="15957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blipFill>
                <a:blip r:embed="rId13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340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030" y="6477537"/>
            <a:ext cx="369983" cy="330889"/>
          </a:xfrm>
        </p:spPr>
        <p:txBody>
          <a:bodyPr/>
          <a:lstStyle/>
          <a:p>
            <a:fld id="{105264C1-93CD-4F5F-B6EE-5235E982ADB5}" type="slidenum">
              <a:rPr lang="LID4096" smtClean="0"/>
              <a:t>39</a:t>
            </a:fld>
            <a:endParaRPr lang="LID4096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>
            <a:off x="7584760" y="1297357"/>
            <a:ext cx="182357" cy="572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3291769" cy="590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328465" y="1334776"/>
            <a:ext cx="5606789" cy="591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3928039" y="1334776"/>
            <a:ext cx="2484486" cy="636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CEE99EF9-6D49-7AE1-A22C-3A7BFCA3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95" y="4059008"/>
            <a:ext cx="4095450" cy="273999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973C45F-039B-38B1-334F-38AB35515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4812" y="4121372"/>
            <a:ext cx="4090416" cy="27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2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40</a:t>
            </a:fld>
            <a:endParaRPr lang="LID4096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834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A20573-75DB-E460-0A24-F1A50830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2019-BD56-C5DE-0F8F-92D333F7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5492000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 → 1.2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88DE-AB02-2292-CC04-4F8DF3896343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C8CC9F-CD28-DB39-8152-9BA06232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41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027F63-13CD-FA69-741A-0237900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651" y="194580"/>
            <a:ext cx="4063628" cy="304772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1660E51-83B2-D828-954E-2AE093F3E45E}"/>
              </a:ext>
            </a:extLst>
          </p:cNvPr>
          <p:cNvSpPr>
            <a:spLocks noChangeAspect="1"/>
          </p:cNvSpPr>
          <p:nvPr/>
        </p:nvSpPr>
        <p:spPr>
          <a:xfrm rot="5400000">
            <a:off x="9941161" y="3311101"/>
            <a:ext cx="517325" cy="48028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3B8B92-1C59-124F-E55D-A24F1637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507" y="3809907"/>
            <a:ext cx="3960634" cy="29704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B7B03F-E24B-5083-E396-E660C6E05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3314" y="2441420"/>
            <a:ext cx="4063627" cy="3047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7613E-9FF5-6D81-6F00-D87F442D94D6}"/>
              </a:ext>
            </a:extLst>
          </p:cNvPr>
          <p:cNvSpPr txBox="1"/>
          <p:nvPr/>
        </p:nvSpPr>
        <p:spPr>
          <a:xfrm>
            <a:off x="10779841" y="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16C41-7C02-79A6-F74A-4555B9EBE8FA}"/>
              </a:ext>
            </a:extLst>
          </p:cNvPr>
          <p:cNvSpPr txBox="1"/>
          <p:nvPr/>
        </p:nvSpPr>
        <p:spPr>
          <a:xfrm>
            <a:off x="10656781" y="365733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D6655-B6E0-594B-5E4B-752AF5002CF0}"/>
              </a:ext>
            </a:extLst>
          </p:cNvPr>
          <p:cNvSpPr txBox="1"/>
          <p:nvPr/>
        </p:nvSpPr>
        <p:spPr>
          <a:xfrm>
            <a:off x="4353290" y="2043036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65E20-A058-A5D9-8181-5831FF3429E4}"/>
              </a:ext>
            </a:extLst>
          </p:cNvPr>
          <p:cNvCxnSpPr/>
          <p:nvPr/>
        </p:nvCxnSpPr>
        <p:spPr>
          <a:xfrm>
            <a:off x="5557253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5A7DFC-B1DA-84C4-5421-ED0545114EC9}"/>
              </a:ext>
            </a:extLst>
          </p:cNvPr>
          <p:cNvCxnSpPr>
            <a:cxnSpLocks/>
          </p:cNvCxnSpPr>
          <p:nvPr/>
        </p:nvCxnSpPr>
        <p:spPr>
          <a:xfrm>
            <a:off x="5972033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2C3865-E3B1-C9BE-80A3-1AB06423BA20}"/>
              </a:ext>
            </a:extLst>
          </p:cNvPr>
          <p:cNvCxnSpPr>
            <a:cxnSpLocks/>
          </p:cNvCxnSpPr>
          <p:nvPr/>
        </p:nvCxnSpPr>
        <p:spPr>
          <a:xfrm>
            <a:off x="6124040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A32BF-E40B-9C3C-424E-DE4A73FA1D9A}"/>
              </a:ext>
            </a:extLst>
          </p:cNvPr>
          <p:cNvCxnSpPr>
            <a:cxnSpLocks/>
          </p:cNvCxnSpPr>
          <p:nvPr/>
        </p:nvCxnSpPr>
        <p:spPr>
          <a:xfrm flipH="1">
            <a:off x="6162140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829C6-DB5F-8AB6-91C4-6678E2A9ED4C}"/>
              </a:ext>
            </a:extLst>
          </p:cNvPr>
          <p:cNvCxnSpPr/>
          <p:nvPr/>
        </p:nvCxnSpPr>
        <p:spPr>
          <a:xfrm>
            <a:off x="5892691" y="1963906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/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en-US" dirty="0"/>
              <a:t>COOH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409B1-CC2A-902D-E250-E07DF0AB3827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28D6939-CF70-D1C7-5DF6-2AB8B22739B0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36DFE45-6FFE-C59F-FEFE-EE562EB7E654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948830DE-01FF-5720-6A8E-581DE561A0AD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D183921-71CA-D982-6B63-B4202C64E295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601FE-AB0C-D913-D76B-3E8BAEFD481B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0D722-D5D3-4313-3BE7-ACBFE7FF4B0A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0D30A94E-E7FA-C6AD-2893-6F8E8F04868E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DA467-C00C-570E-43E8-E5EA9DEDD24C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B6949-6A73-BE11-7DB4-850B2010F31E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EC51F18-950B-F145-A06C-461996253789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2903-465E-EC12-ECBF-4234BBA9B1A4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F507D1A-DFD5-AAC7-686F-0519E4025A12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A248C-9323-2889-568F-23E12E775437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A6B95-A3F9-6DC9-5F70-BF7BFDED2DA2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0180075-61DE-46F0-15D7-E1D598286651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12661-15FE-F567-6901-7C51D01E4E13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D210B70-FC9A-44A0-17FD-35CEFFB4921B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07D90-E29E-8D3B-F817-55451FA51BFC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3A9DF22C-2A17-33DD-2800-D2663B93290B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B0CCC7-01EB-26AE-9FA9-EA0B6DC5B979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F3F0-0190-7391-5A72-C055033EBFB5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F56EC6-45A9-BD2F-5A5D-81D8667DBCDE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99C3DD7A-F892-4CF8-3A1B-5539879767E0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0496E-7D1B-BAA8-310C-F3078B8A84FC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A676EB8-DCE6-F7F7-3881-AE32C20292BB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96406-5443-F0C7-4C01-69657D78F1F3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32950DC4-3368-7F5F-AD2E-9F65AC8F1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716" y="2976548"/>
            <a:ext cx="4864137" cy="364810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439D11-8CAD-1061-AEFC-33D4BC958B5D}"/>
              </a:ext>
            </a:extLst>
          </p:cNvPr>
          <p:cNvCxnSpPr/>
          <p:nvPr/>
        </p:nvCxnSpPr>
        <p:spPr>
          <a:xfrm>
            <a:off x="8045429" y="3716245"/>
            <a:ext cx="0" cy="12367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F40B13-D242-7C32-853C-D6368C710AFF}"/>
              </a:ext>
            </a:extLst>
          </p:cNvPr>
          <p:cNvCxnSpPr/>
          <p:nvPr/>
        </p:nvCxnSpPr>
        <p:spPr>
          <a:xfrm flipH="1">
            <a:off x="7543800" y="497840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23EB32-B882-73BD-1977-CCD1AC48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phic 64">
            <a:extLst>
              <a:ext uri="{FF2B5EF4-FFF2-40B4-BE49-F238E27FC236}">
                <a16:creationId xmlns:a16="http://schemas.microsoft.com/office/drawing/2014/main" id="{256FC650-3EDF-F4C6-C33C-5B91A9B7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483" y="2684021"/>
            <a:ext cx="4492265" cy="2994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B18FD-297C-B4A0-50B6-9452347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D8F0B9D-5CA3-07E0-4E9D-2CEAC119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35805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A8EB9-5C9C-2786-BBAB-32785609D3BD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30E7F4C-09D7-78EA-67D0-0C5B989D3C56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6FA6A389-2A39-FA8C-1A72-B610A0761383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07A97-E1FB-856D-C906-EF34F0E77134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1C887B6-C6BF-CD48-AD5B-2ACAFBFCE0F9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41EA7-0532-080B-EBA3-536F7B4DE850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182E2-2411-47F9-78CE-55EA564D62CD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41925C46-8991-4BB6-D26B-7922750B4927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F323DD-C0FD-7A72-5313-70BF9E864EF4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2BD7DE-066F-20AA-3844-5F5B77F9D53B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468073BA-2D0B-8231-EFBC-87B8A22FE2C7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BE1F0F-7B8A-6B03-7C7B-0920153C52D8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D2CA32F-A979-2E67-6A23-5FEC3D880A8F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E7AE2-AEAB-F202-C481-FFC07F32902C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513D0-B536-F7A7-8EDB-03853A0C39B5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038EEB0-0ABF-03E3-1C21-7AAB7E6F4D46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0B62E-6060-D458-330E-E4681E9FEAEC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A221D6C-15E9-CB7F-90B3-90EF617F1AAF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A766B1-B4AB-2BD8-8313-56A879D75634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8D98E398-27A0-FC71-6964-23A0BDD1A250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BFDA7-BB82-AC12-0416-0E38C3415017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CA8377-7CEC-7BC4-F3C1-DAD7B0B7BF4F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CBF595-98ED-A2C4-ECD4-C86E435744A6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A2EB537B-7527-1470-90DE-467CB63B51D7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7E2B91-D247-7912-B139-0D84F4912A43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5114E5FC-0838-5E8B-FC2A-05C2B91E72FF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8B3F0-411A-FBE6-583D-45F97E1B6DC4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18479591-65F2-FB85-2AC1-0B7A1CBB18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32" y="2655255"/>
            <a:ext cx="4824939" cy="321662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B95326-8737-7EA5-A784-6BD630F76015}"/>
              </a:ext>
            </a:extLst>
          </p:cNvPr>
          <p:cNvCxnSpPr>
            <a:cxnSpLocks/>
          </p:cNvCxnSpPr>
          <p:nvPr/>
        </p:nvCxnSpPr>
        <p:spPr>
          <a:xfrm>
            <a:off x="5701500" y="3299019"/>
            <a:ext cx="0" cy="98696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92A30A-BC12-8A82-9B5C-BB80345142F2}"/>
              </a:ext>
            </a:extLst>
          </p:cNvPr>
          <p:cNvCxnSpPr/>
          <p:nvPr/>
        </p:nvCxnSpPr>
        <p:spPr>
          <a:xfrm flipH="1">
            <a:off x="5212818" y="428598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DA5040-7C40-8E1E-890F-BA5F47742B20}"/>
              </a:ext>
            </a:extLst>
          </p:cNvPr>
          <p:cNvSpPr txBox="1"/>
          <p:nvPr/>
        </p:nvSpPr>
        <p:spPr>
          <a:xfrm flipH="1">
            <a:off x="621165" y="2340089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1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EC41A-6B7B-094E-91A6-1139EE4B95CC}"/>
              </a:ext>
            </a:extLst>
          </p:cNvPr>
          <p:cNvCxnSpPr>
            <a:cxnSpLocks/>
          </p:cNvCxnSpPr>
          <p:nvPr/>
        </p:nvCxnSpPr>
        <p:spPr>
          <a:xfrm flipH="1">
            <a:off x="2681984" y="4031129"/>
            <a:ext cx="20579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071E82-AA61-11F0-118E-28BE37FAA8BF}"/>
              </a:ext>
            </a:extLst>
          </p:cNvPr>
          <p:cNvCxnSpPr>
            <a:cxnSpLocks/>
          </p:cNvCxnSpPr>
          <p:nvPr/>
        </p:nvCxnSpPr>
        <p:spPr>
          <a:xfrm flipH="1">
            <a:off x="3659140" y="4059517"/>
            <a:ext cx="3581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DA6565-BC98-FE2D-29DB-4E477ACE8F0B}"/>
              </a:ext>
            </a:extLst>
          </p:cNvPr>
          <p:cNvCxnSpPr>
            <a:cxnSpLocks/>
          </p:cNvCxnSpPr>
          <p:nvPr/>
        </p:nvCxnSpPr>
        <p:spPr>
          <a:xfrm flipH="1">
            <a:off x="1525400" y="3161973"/>
            <a:ext cx="1975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050993-0909-5A21-2A49-ED18C708BFD7}"/>
              </a:ext>
            </a:extLst>
          </p:cNvPr>
          <p:cNvCxnSpPr>
            <a:cxnSpLocks/>
          </p:cNvCxnSpPr>
          <p:nvPr/>
        </p:nvCxnSpPr>
        <p:spPr>
          <a:xfrm>
            <a:off x="1624152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84A94E-08EA-E8A0-0974-EABEEC0AA17F}"/>
              </a:ext>
            </a:extLst>
          </p:cNvPr>
          <p:cNvCxnSpPr>
            <a:cxnSpLocks/>
          </p:cNvCxnSpPr>
          <p:nvPr/>
        </p:nvCxnSpPr>
        <p:spPr>
          <a:xfrm>
            <a:off x="1749264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0E3D72-423C-1E8B-229E-0B3AFC30AF7B}"/>
              </a:ext>
            </a:extLst>
          </p:cNvPr>
          <p:cNvCxnSpPr>
            <a:cxnSpLocks/>
          </p:cNvCxnSpPr>
          <p:nvPr/>
        </p:nvCxnSpPr>
        <p:spPr>
          <a:xfrm>
            <a:off x="2681984" y="3708856"/>
            <a:ext cx="0" cy="157091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2BF720-B5CA-3F96-6C7F-C756AD87110E}"/>
              </a:ext>
            </a:extLst>
          </p:cNvPr>
          <p:cNvCxnSpPr>
            <a:cxnSpLocks/>
          </p:cNvCxnSpPr>
          <p:nvPr/>
        </p:nvCxnSpPr>
        <p:spPr>
          <a:xfrm>
            <a:off x="2887781" y="3605306"/>
            <a:ext cx="0" cy="16744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5F64C8-328A-4EAE-6AE7-1FFEB9130CBD}"/>
              </a:ext>
            </a:extLst>
          </p:cNvPr>
          <p:cNvCxnSpPr>
            <a:cxnSpLocks/>
          </p:cNvCxnSpPr>
          <p:nvPr/>
        </p:nvCxnSpPr>
        <p:spPr>
          <a:xfrm>
            <a:off x="3659140" y="3935506"/>
            <a:ext cx="0" cy="1336949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23E48C-5C91-6D45-C07A-40F2C1515B93}"/>
              </a:ext>
            </a:extLst>
          </p:cNvPr>
          <p:cNvCxnSpPr>
            <a:cxnSpLocks/>
          </p:cNvCxnSpPr>
          <p:nvPr/>
        </p:nvCxnSpPr>
        <p:spPr>
          <a:xfrm>
            <a:off x="4017335" y="3935506"/>
            <a:ext cx="0" cy="13442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710F39F-DA0C-A0C5-98EB-4FEB6E733B14}"/>
              </a:ext>
            </a:extLst>
          </p:cNvPr>
          <p:cNvSpPr txBox="1"/>
          <p:nvPr/>
        </p:nvSpPr>
        <p:spPr>
          <a:xfrm flipH="1">
            <a:off x="5159242" y="2400932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72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78891" y="887305"/>
            <a:ext cx="4637165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Caracterize</a:t>
            </a:r>
            <a:r>
              <a:rPr lang="en-US" sz="2000" dirty="0"/>
              <a:t> the sensor regarding </a:t>
            </a:r>
            <a:r>
              <a:rPr lang="en-US" sz="2000" dirty="0" err="1"/>
              <a:t>ist</a:t>
            </a:r>
            <a:r>
              <a:rPr lang="en-US" sz="2000" dirty="0"/>
              <a:t> sensitivity.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</a:t>
            </a:r>
            <a:r>
              <a:rPr lang="en-US" sz="2000" baseline="-25000" dirty="0"/>
              <a:t>3</a:t>
            </a:r>
            <a:r>
              <a:rPr lang="en-US" sz="2000" dirty="0"/>
              <a:t>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B4BF7-1A20-A60C-2CAA-85D252BAC38B}"/>
              </a:ext>
            </a:extLst>
          </p:cNvPr>
          <p:cNvGrpSpPr/>
          <p:nvPr/>
        </p:nvGrpSpPr>
        <p:grpSpPr>
          <a:xfrm>
            <a:off x="8064500" y="160393"/>
            <a:ext cx="3864556" cy="2786008"/>
            <a:chOff x="6422838" y="160392"/>
            <a:chExt cx="5506218" cy="4020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D642D0-B17B-7D92-B68B-9C8B9BA7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2838" y="160392"/>
              <a:ext cx="5506218" cy="402011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2A6582-8EE6-0EBB-E60D-630CF05357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71974" y="1066838"/>
              <a:ext cx="550300" cy="1044510"/>
              <a:chOff x="10120808" y="2438436"/>
              <a:chExt cx="1182006" cy="2265047"/>
            </a:xfrm>
          </p:grpSpPr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E18A3C05-B0AB-844B-3387-CD9E4BE0FE2B}"/>
                  </a:ext>
                </a:extLst>
              </p:cNvPr>
              <p:cNvSpPr/>
              <p:nvPr/>
            </p:nvSpPr>
            <p:spPr>
              <a:xfrm>
                <a:off x="10120808" y="2438436"/>
                <a:ext cx="973880" cy="973880"/>
              </a:xfrm>
              <a:prstGeom prst="blockArc">
                <a:avLst>
                  <a:gd name="adj1" fmla="val 9317298"/>
                  <a:gd name="adj2" fmla="val 379658"/>
                  <a:gd name="adj3" fmla="val 19735"/>
                </a:avLst>
              </a:prstGeom>
              <a:solidFill>
                <a:schemeClr val="bg1">
                  <a:lumMod val="6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9BC4E97-8801-7225-BCE8-34A30A9401E4}"/>
                  </a:ext>
                </a:extLst>
              </p:cNvPr>
              <p:cNvSpPr/>
              <p:nvPr/>
            </p:nvSpPr>
            <p:spPr>
              <a:xfrm>
                <a:off x="10495426" y="2782466"/>
                <a:ext cx="243470" cy="244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2F3A2-8828-1C8A-26AB-8586E0330A98}"/>
                  </a:ext>
                </a:extLst>
              </p:cNvPr>
              <p:cNvSpPr/>
              <p:nvPr/>
            </p:nvSpPr>
            <p:spPr>
              <a:xfrm>
                <a:off x="10158600" y="3047152"/>
                <a:ext cx="178375" cy="163297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911230-80E6-FF06-2B28-1567FCE23161}"/>
                  </a:ext>
                </a:extLst>
              </p:cNvPr>
              <p:cNvSpPr/>
              <p:nvPr/>
            </p:nvSpPr>
            <p:spPr>
              <a:xfrm>
                <a:off x="10880460" y="3145820"/>
                <a:ext cx="164592" cy="1557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BCF118-88D8-BBE0-69F5-CD70A0F54C68}"/>
                  </a:ext>
                </a:extLst>
              </p:cNvPr>
              <p:cNvSpPr/>
              <p:nvPr/>
            </p:nvSpPr>
            <p:spPr>
              <a:xfrm>
                <a:off x="10537448" y="2979873"/>
                <a:ext cx="155448" cy="16979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757700-845E-0360-A35A-BFB68E1B5264}"/>
                  </a:ext>
                </a:extLst>
              </p:cNvPr>
              <p:cNvSpPr/>
              <p:nvPr/>
            </p:nvSpPr>
            <p:spPr>
              <a:xfrm>
                <a:off x="11138222" y="2786862"/>
                <a:ext cx="164592" cy="164592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9110752-4B3F-5724-5026-9A373FCD10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3234" y="3382235"/>
            <a:ext cx="4637166" cy="347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/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45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208D-22CB-290A-17CF-27E3E64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Pillar Two </a:t>
            </a:r>
            <a:r>
              <a:rPr lang="de-DE" dirty="0"/>
              <a:t>(Cluster 1- Health)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A13A-DB2F-A2A4-6758-C4008C122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/>
          </a:bodyPr>
          <a:lstStyle/>
          <a:p>
            <a:r>
              <a:rPr lang="en-US" b="1" dirty="0"/>
              <a:t>HORIZON-HLTH-2027-01-IND-02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   Portable and versatile Point-of-care diagnostics</a:t>
            </a:r>
          </a:p>
          <a:p>
            <a:r>
              <a:rPr lang="en-US" dirty="0"/>
              <a:t>Expected Outcomes</a:t>
            </a:r>
          </a:p>
          <a:p>
            <a:pPr lvl="1"/>
            <a:r>
              <a:rPr lang="en-US" dirty="0"/>
              <a:t>Diagnostic tools at the point of care</a:t>
            </a:r>
          </a:p>
          <a:p>
            <a:pPr lvl="1"/>
            <a:r>
              <a:rPr lang="en-US" dirty="0"/>
              <a:t>Fast and accurate diagnosis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Based on an objectively conducted clinical needs assessment.</a:t>
            </a:r>
          </a:p>
          <a:p>
            <a:pPr lvl="1"/>
            <a:r>
              <a:rPr lang="en-US" dirty="0"/>
              <a:t>Integrate a value-based concept.</a:t>
            </a:r>
          </a:p>
          <a:p>
            <a:pPr lvl="1"/>
            <a:r>
              <a:rPr lang="en-US" dirty="0"/>
              <a:t>Optimization of (the) targeted POC in-vitro diagnostic device(s).</a:t>
            </a:r>
          </a:p>
          <a:p>
            <a:pPr lvl="1"/>
            <a:r>
              <a:rPr lang="en-US" dirty="0"/>
              <a:t>Elaboration of a comparative study to the current state of the art.</a:t>
            </a:r>
          </a:p>
          <a:p>
            <a:pPr lvl="1"/>
            <a:r>
              <a:rPr lang="en-US" dirty="0"/>
              <a:t>Conduct of clinical studies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9AAF3-E1B8-C707-E90B-3BEDE7CA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04806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0F35D47A-B3AC-8171-ECDA-8B4E42C4D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51" y="1567551"/>
            <a:ext cx="5473261" cy="36819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CDA57-D372-E67F-8A34-AF8CC984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2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3B17E0-82AB-F943-AB34-712920F4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47</a:t>
            </a:fld>
            <a:endParaRPr lang="LID4096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DCB8494-613B-7345-59D3-C01766956BC0}"/>
              </a:ext>
            </a:extLst>
          </p:cNvPr>
          <p:cNvGrpSpPr/>
          <p:nvPr/>
        </p:nvGrpSpPr>
        <p:grpSpPr>
          <a:xfrm>
            <a:off x="8358121" y="3950730"/>
            <a:ext cx="1007898" cy="397689"/>
            <a:chOff x="7920842" y="3950730"/>
            <a:chExt cx="1007898" cy="397689"/>
          </a:xfrm>
        </p:grpSpPr>
        <p:sp>
          <p:nvSpPr>
            <p:cNvPr id="15" name="Rectangle: Rounded Corners 43">
              <a:extLst>
                <a:ext uri="{FF2B5EF4-FFF2-40B4-BE49-F238E27FC236}">
                  <a16:creationId xmlns:a16="http://schemas.microsoft.com/office/drawing/2014/main" id="{707FCDEB-E9DA-5CA1-50AC-11E2AF21378D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3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FF789BA-414E-9472-32BA-F30B475FC105}"/>
              </a:ext>
            </a:extLst>
          </p:cNvPr>
          <p:cNvGrpSpPr/>
          <p:nvPr/>
        </p:nvGrpSpPr>
        <p:grpSpPr>
          <a:xfrm>
            <a:off x="10849851" y="3133815"/>
            <a:ext cx="1007898" cy="338554"/>
            <a:chOff x="8159202" y="3033232"/>
            <a:chExt cx="1007898" cy="338554"/>
          </a:xfrm>
        </p:grpSpPr>
        <p:sp>
          <p:nvSpPr>
            <p:cNvPr id="17" name="Rectangle: Rounded Corners 44">
              <a:extLst>
                <a:ext uri="{FF2B5EF4-FFF2-40B4-BE49-F238E27FC236}">
                  <a16:creationId xmlns:a16="http://schemas.microsoft.com/office/drawing/2014/main" id="{995EE0B1-B4B2-DBCA-19F8-2333B97BCFB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6156F1E-D00C-7B40-4ECA-D2AC3FEA4AB4}"/>
              </a:ext>
            </a:extLst>
          </p:cNvPr>
          <p:cNvGrpSpPr/>
          <p:nvPr/>
        </p:nvGrpSpPr>
        <p:grpSpPr>
          <a:xfrm>
            <a:off x="9366019" y="2264232"/>
            <a:ext cx="1007898" cy="338554"/>
            <a:chOff x="9672440" y="2769756"/>
            <a:chExt cx="1007898" cy="338554"/>
          </a:xfrm>
        </p:grpSpPr>
        <p:sp>
          <p:nvSpPr>
            <p:cNvPr id="19" name="Rectangle: Rounded Corners 46">
              <a:extLst>
                <a:ext uri="{FF2B5EF4-FFF2-40B4-BE49-F238E27FC236}">
                  <a16:creationId xmlns:a16="http://schemas.microsoft.com/office/drawing/2014/main" id="{3F481D5F-E9EF-CF29-6987-8E90228347AF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3D3BFF9B-4473-7EE9-E722-C0354313FE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0" y="1604448"/>
            <a:ext cx="5473260" cy="3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35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98B85E-247A-FBEF-30DE-557C2B95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9F5EC-3C3D-5045-427C-397C0A56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3516" y="6356350"/>
            <a:ext cx="527649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48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0C6D2-5A52-9FB7-0975-FDC43A861A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E814A-234C-0601-FD68-0A9BEEC375E8}"/>
              </a:ext>
            </a:extLst>
          </p:cNvPr>
          <p:cNvSpPr txBox="1"/>
          <p:nvPr/>
        </p:nvSpPr>
        <p:spPr>
          <a:xfrm rot="2629640" flipH="1">
            <a:off x="4312912" y="336026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47142-0379-EE6C-9E1C-72A8E5A4C93A}"/>
              </a:ext>
            </a:extLst>
          </p:cNvPr>
          <p:cNvSpPr txBox="1"/>
          <p:nvPr/>
        </p:nvSpPr>
        <p:spPr>
          <a:xfrm rot="18394986">
            <a:off x="4342294" y="202786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14F93-0BFB-9B7D-646C-5CC76262DCBF}"/>
              </a:ext>
            </a:extLst>
          </p:cNvPr>
          <p:cNvSpPr txBox="1"/>
          <p:nvPr/>
        </p:nvSpPr>
        <p:spPr>
          <a:xfrm>
            <a:off x="3255552" y="75846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C33CD6C-F3C1-2DE4-3043-DD242D052205}"/>
              </a:ext>
            </a:extLst>
          </p:cNvPr>
          <p:cNvSpPr/>
          <p:nvPr/>
        </p:nvSpPr>
        <p:spPr>
          <a:xfrm>
            <a:off x="2425700" y="952812"/>
            <a:ext cx="431416" cy="6219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1DBF523-D009-C5F4-27D6-F33891306E0D}"/>
              </a:ext>
            </a:extLst>
          </p:cNvPr>
          <p:cNvCxnSpPr/>
          <p:nvPr/>
        </p:nvCxnSpPr>
        <p:spPr>
          <a:xfrm flipH="1">
            <a:off x="1943100" y="1630999"/>
            <a:ext cx="482600" cy="156872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0F9C79DD-EE83-1F7A-4E91-5FAF96DF6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120" y="3325290"/>
            <a:ext cx="4670575" cy="3396185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9C6241B-1253-9291-EB26-B2DF9508E66F}"/>
              </a:ext>
            </a:extLst>
          </p:cNvPr>
          <p:cNvSpPr/>
          <p:nvPr/>
        </p:nvSpPr>
        <p:spPr>
          <a:xfrm>
            <a:off x="4908325" y="930231"/>
            <a:ext cx="431416" cy="6219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B6D546C-C4E3-9C74-AA9A-AC2E15D18796}"/>
              </a:ext>
            </a:extLst>
          </p:cNvPr>
          <p:cNvCxnSpPr>
            <a:cxnSpLocks/>
          </p:cNvCxnSpPr>
          <p:nvPr/>
        </p:nvCxnSpPr>
        <p:spPr>
          <a:xfrm>
            <a:off x="5268762" y="1624960"/>
            <a:ext cx="1356325" cy="18773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7002ECA5-A450-816F-315A-37C789EAF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8442" y="112617"/>
            <a:ext cx="4637036" cy="312830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47FEE11-400D-39B7-0124-CE595E48DE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8442" y="3593169"/>
            <a:ext cx="4637036" cy="31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01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9699-06E5-A3F9-12C9-507663ABB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1B1B5C7-C01C-E417-1223-D44127DF0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9773" y="1475591"/>
            <a:ext cx="7058025" cy="4752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06FEBB4-279D-319F-023D-D9F7016A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2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481DB8-F46A-A707-2FE6-4F28BDED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49</a:t>
            </a:fld>
            <a:endParaRPr lang="LID4096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2E7D33-E763-3451-B623-2472DC576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86" y="1033624"/>
            <a:ext cx="2336864" cy="545268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D391BC7-73D5-BCE2-E229-BA8A3D018DBC}"/>
              </a:ext>
            </a:extLst>
          </p:cNvPr>
          <p:cNvGrpSpPr/>
          <p:nvPr/>
        </p:nvGrpSpPr>
        <p:grpSpPr>
          <a:xfrm>
            <a:off x="1898103" y="3759965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8447919E-BB2F-1ADC-A071-9D1E3FC1FFD6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244368D5-3507-F665-F4C3-5D22418E4978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CDF151D-C239-67EB-0AE7-B946A6F3DC59}"/>
              </a:ext>
            </a:extLst>
          </p:cNvPr>
          <p:cNvGrpSpPr/>
          <p:nvPr/>
        </p:nvGrpSpPr>
        <p:grpSpPr>
          <a:xfrm>
            <a:off x="1737569" y="5338849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47C7D63F-BE38-76D1-08DA-73656842F4D9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114C583-732E-356E-051F-7B56016A9E06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735F0CE-4378-7B3A-DB07-6DF7F66EE0DC}"/>
              </a:ext>
            </a:extLst>
          </p:cNvPr>
          <p:cNvGrpSpPr/>
          <p:nvPr/>
        </p:nvGrpSpPr>
        <p:grpSpPr>
          <a:xfrm>
            <a:off x="2402052" y="1616532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AB723994-9CCC-3198-2AA0-C6F22CF62995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D78E4A64-2E9B-A558-4860-28B0FFF375FE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3712EDD-6CC6-F98A-9DA8-A83D158D7D14}"/>
                  </a:ext>
                </a:extLst>
              </p:cNvPr>
              <p:cNvSpPr txBox="1"/>
              <p:nvPr/>
            </p:nvSpPr>
            <p:spPr>
              <a:xfrm>
                <a:off x="1017671" y="1353966"/>
                <a:ext cx="9501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3712EDD-6CC6-F98A-9DA8-A83D158D7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71" y="1353966"/>
                <a:ext cx="950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834D603-5594-2E5D-5C11-65055277B48E}"/>
              </a:ext>
            </a:extLst>
          </p:cNvPr>
          <p:cNvGrpSpPr/>
          <p:nvPr/>
        </p:nvGrpSpPr>
        <p:grpSpPr>
          <a:xfrm>
            <a:off x="6316449" y="1741614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F1C55F99-F5D4-166C-C526-209DA52C8A71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CDA779D8-502A-7799-C89B-8B980F7227F9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455AA1B-4938-81FE-DFA3-0D574EFD21DD}"/>
              </a:ext>
            </a:extLst>
          </p:cNvPr>
          <p:cNvGrpSpPr/>
          <p:nvPr/>
        </p:nvGrpSpPr>
        <p:grpSpPr>
          <a:xfrm>
            <a:off x="7673268" y="3332964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5F38F585-FAEE-91C1-4C05-554A52A5C5D7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FB88FE7D-02DB-7953-780F-47066106FA60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19FE822-AC2A-4260-D020-781958CD8E2D}"/>
              </a:ext>
            </a:extLst>
          </p:cNvPr>
          <p:cNvGrpSpPr/>
          <p:nvPr/>
        </p:nvGrpSpPr>
        <p:grpSpPr>
          <a:xfrm>
            <a:off x="9040493" y="375996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F372B859-B8D2-6246-9E1D-511D09AD7A4B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F33BAA46-AA42-61F8-F489-F8D53F0FF53D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33578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3149E-E0E5-060B-FB09-9DBF50557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5D53379-46EC-05D9-0EC8-F18344B7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83" y="926273"/>
            <a:ext cx="2666434" cy="54745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76266C7-8A94-7C8B-B06D-167D8280E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9069" y="1383477"/>
            <a:ext cx="7058025" cy="4752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009DBC-CAC2-3964-4343-58BC5807F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3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794116-40E0-F6F7-5739-65D68EC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50</a:t>
            </a:fld>
            <a:endParaRPr lang="LID4096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6BB4D02-074E-BA96-782C-4A36A5931827}"/>
              </a:ext>
            </a:extLst>
          </p:cNvPr>
          <p:cNvGrpSpPr/>
          <p:nvPr/>
        </p:nvGrpSpPr>
        <p:grpSpPr>
          <a:xfrm>
            <a:off x="1898103" y="3759965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507E0AC6-3049-9AB7-1202-362AF003A8B1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6F3BE070-1D20-ADDC-B61A-2183FC4BC56D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6F3BE070-1D20-ADDC-B61A-2183FC4BC5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577E25B-2BB5-6AA0-0DB6-71457EAC4FDA}"/>
              </a:ext>
            </a:extLst>
          </p:cNvPr>
          <p:cNvGrpSpPr/>
          <p:nvPr/>
        </p:nvGrpSpPr>
        <p:grpSpPr>
          <a:xfrm>
            <a:off x="1236178" y="4333812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E56E79D1-E85E-FD8E-F0F0-84F80411E609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BD64D6C3-256E-0430-1829-EF77B979AED4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BD64D6C3-256E-0430-1829-EF77B979A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0414D02-A49C-6476-2648-DD1B615B8FAB}"/>
              </a:ext>
            </a:extLst>
          </p:cNvPr>
          <p:cNvGrpSpPr/>
          <p:nvPr/>
        </p:nvGrpSpPr>
        <p:grpSpPr>
          <a:xfrm>
            <a:off x="2220097" y="1516823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B80E36CB-6F17-69DB-7891-B3341AB28749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F13C925B-528A-D89A-9FDE-CFBEA5699A08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F13C925B-528A-D89A-9FDE-CFBEA5699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E465D612-0565-6EB5-1EEC-C4B0B28CB12A}"/>
              </a:ext>
            </a:extLst>
          </p:cNvPr>
          <p:cNvGrpSpPr/>
          <p:nvPr/>
        </p:nvGrpSpPr>
        <p:grpSpPr>
          <a:xfrm>
            <a:off x="7329604" y="3394635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2D5AD96D-AC3A-C2FA-6E11-82DDCA7AD2B9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B7B95B2-D74A-4A5F-A210-ADD6DED160D2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B7B95B2-D74A-4A5F-A210-ADD6DED16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8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1BEE1A1-FAAF-7480-00B0-1CC8F2D08A72}"/>
              </a:ext>
            </a:extLst>
          </p:cNvPr>
          <p:cNvGrpSpPr/>
          <p:nvPr/>
        </p:nvGrpSpPr>
        <p:grpSpPr>
          <a:xfrm>
            <a:off x="8610600" y="2877000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179AF39B-5C16-D97A-8BAD-4082AB5F6575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E1DF2B5E-3229-4A07-8662-0F3DF45D0AFA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E1DF2B5E-3229-4A07-8662-0F3DF45D0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99735667-AE2B-AE3A-20A8-7E86821103B5}"/>
              </a:ext>
            </a:extLst>
          </p:cNvPr>
          <p:cNvGrpSpPr/>
          <p:nvPr/>
        </p:nvGrpSpPr>
        <p:grpSpPr>
          <a:xfrm>
            <a:off x="10103919" y="335444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5464D306-9B73-C78C-8940-0C352172765A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6CC07139-7E45-3497-6257-A751AB1EA4A9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6CC07139-7E45-3497-6257-A751AB1EA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0FBB274-63E3-C58C-8AA7-63AC2467F2A9}"/>
              </a:ext>
            </a:extLst>
          </p:cNvPr>
          <p:cNvCxnSpPr/>
          <p:nvPr/>
        </p:nvCxnSpPr>
        <p:spPr>
          <a:xfrm>
            <a:off x="1641226" y="2786332"/>
            <a:ext cx="2568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22BDC8A-17A0-96E2-AC96-46758B97A5F4}"/>
              </a:ext>
            </a:extLst>
          </p:cNvPr>
          <p:cNvCxnSpPr/>
          <p:nvPr/>
        </p:nvCxnSpPr>
        <p:spPr>
          <a:xfrm>
            <a:off x="1802921" y="2786332"/>
            <a:ext cx="2482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C5255B1-4250-3D78-DD09-6BE5D96AE666}"/>
              </a:ext>
            </a:extLst>
          </p:cNvPr>
          <p:cNvCxnSpPr>
            <a:cxnSpLocks/>
          </p:cNvCxnSpPr>
          <p:nvPr/>
        </p:nvCxnSpPr>
        <p:spPr>
          <a:xfrm rot="10800000">
            <a:off x="1987199" y="2786332"/>
            <a:ext cx="2568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46CB3DE-D2B6-24D3-CE8E-CB314EA22051}"/>
                  </a:ext>
                </a:extLst>
              </p:cNvPr>
              <p:cNvSpPr txBox="1"/>
              <p:nvPr/>
            </p:nvSpPr>
            <p:spPr>
              <a:xfrm>
                <a:off x="1672369" y="2421254"/>
                <a:ext cx="509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46CB3DE-D2B6-24D3-CE8E-CB314EA2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369" y="2421254"/>
                <a:ext cx="509370" cy="276999"/>
              </a:xfrm>
              <a:prstGeom prst="rect">
                <a:avLst/>
              </a:prstGeom>
              <a:blipFill>
                <a:blip r:embed="rId11"/>
                <a:stretch>
                  <a:fillRect l="-7143" r="-3571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300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6E75B-6312-B28B-2F6B-60F80C8E2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7E1CDC-2C28-ABF2-7E10-0BE25F08D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" y="1383477"/>
            <a:ext cx="5455093" cy="44947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085D10-0A00-2B43-B47D-990CC8053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4273" y="1383477"/>
            <a:ext cx="6674581" cy="44947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C0FF68-15F0-6D5E-67E9-D14D9D6B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3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B005ED-1F2A-2A9D-D4EC-55BB28FD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51</a:t>
            </a:fld>
            <a:endParaRPr lang="LID4096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1A6B7CE-9E1F-0C74-F9EF-F7AAE8F2A4A0}"/>
              </a:ext>
            </a:extLst>
          </p:cNvPr>
          <p:cNvGrpSpPr/>
          <p:nvPr/>
        </p:nvGrpSpPr>
        <p:grpSpPr>
          <a:xfrm>
            <a:off x="2876550" y="3977198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0137CEDB-9618-4EE2-B6A6-1ADE894AB1A9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8DE88EEC-216F-520A-E102-E909E3973666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8DE88EEC-216F-520A-E102-E909E3973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545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814DAD6-D738-F4E5-A1C4-63602A41AFC1}"/>
              </a:ext>
            </a:extLst>
          </p:cNvPr>
          <p:cNvGrpSpPr/>
          <p:nvPr/>
        </p:nvGrpSpPr>
        <p:grpSpPr>
          <a:xfrm>
            <a:off x="2051187" y="5088444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8B48BC3D-7B15-A5CF-8070-8382140FFCB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7BC1F2E-E78E-C2B4-0538-AD2F91289645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7BC1F2E-E78E-C2B4-0538-AD2F912896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61E75BC-1B91-8EF7-9421-A32CEC132F50}"/>
              </a:ext>
            </a:extLst>
          </p:cNvPr>
          <p:cNvGrpSpPr/>
          <p:nvPr/>
        </p:nvGrpSpPr>
        <p:grpSpPr>
          <a:xfrm>
            <a:off x="1966097" y="2421063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7BB95578-C5D8-A2CC-3E36-B03F9EF4F0E5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26755BE6-42B6-9A48-72F8-2E51226E1964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26755BE6-42B6-9A48-72F8-2E51226E1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C57DD3EB-4481-00C4-E2DC-B5CA78CFEC44}"/>
              </a:ext>
            </a:extLst>
          </p:cNvPr>
          <p:cNvGrpSpPr/>
          <p:nvPr/>
        </p:nvGrpSpPr>
        <p:grpSpPr>
          <a:xfrm>
            <a:off x="7578488" y="3061009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2EEC0305-E1AA-C396-5259-15145E238AE8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F84F8CBB-638E-9D44-3798-343C84C70400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F84F8CBB-638E-9D44-3798-343C84C70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8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BACD858-58B7-827F-96E7-62C05CB0D26B}"/>
              </a:ext>
            </a:extLst>
          </p:cNvPr>
          <p:cNvGrpSpPr/>
          <p:nvPr/>
        </p:nvGrpSpPr>
        <p:grpSpPr>
          <a:xfrm>
            <a:off x="8793480" y="2698253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5195D270-B75A-AFE8-D8E6-E761A7E8063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990E94B3-4393-0FEF-6DE1-EC8DAEB20E3C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990E94B3-4393-0FEF-6DE1-EC8DAEB20E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416901C-657C-27BC-3532-2BE3B0C867EE}"/>
              </a:ext>
            </a:extLst>
          </p:cNvPr>
          <p:cNvGrpSpPr/>
          <p:nvPr/>
        </p:nvGrpSpPr>
        <p:grpSpPr>
          <a:xfrm>
            <a:off x="10103919" y="335444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139B854D-ABCA-DC03-F95F-BE7427049D93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C74D74C4-426A-C16C-98F9-12E952B97202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C74D74C4-426A-C16C-98F9-12E952B972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28189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565E7-3759-543F-7466-3B06E334B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 paper&#10;&#10;AI-generated content may be incorrect.">
            <a:extLst>
              <a:ext uri="{FF2B5EF4-FFF2-40B4-BE49-F238E27FC236}">
                <a16:creationId xmlns:a16="http://schemas.microsoft.com/office/drawing/2014/main" id="{B9F9BCD5-B122-5AFC-E14A-10DC20ED9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44" y="413482"/>
            <a:ext cx="3019846" cy="6125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2B7F6E5-6662-A690-A4DA-B74085091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8613" y="1611786"/>
            <a:ext cx="6400800" cy="41624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2CD02B-0B3F-8E9B-DCC5-97AC25FF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742" y="111042"/>
            <a:ext cx="2733675" cy="806450"/>
          </a:xfrm>
        </p:spPr>
        <p:txBody>
          <a:bodyPr/>
          <a:lstStyle/>
          <a:p>
            <a:r>
              <a:rPr lang="en-GB" dirty="0"/>
              <a:t>Design 3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6DE13D-5A5A-7DCA-5053-BDFC1319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52</a:t>
            </a:fld>
            <a:endParaRPr lang="LID4096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85DED302-7540-ED89-D6FB-2F8B23929731}"/>
              </a:ext>
            </a:extLst>
          </p:cNvPr>
          <p:cNvGrpSpPr/>
          <p:nvPr/>
        </p:nvGrpSpPr>
        <p:grpSpPr>
          <a:xfrm>
            <a:off x="2099390" y="4087442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C75717BD-6014-9713-49A8-30740E73ACAC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5DFF057C-B744-CBC2-EB84-C0370C59B780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5DFF057C-B744-CBC2-EB84-C0370C59B7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33E2160-8762-206B-6CFD-94E6BF5D88BD}"/>
              </a:ext>
            </a:extLst>
          </p:cNvPr>
          <p:cNvGrpSpPr/>
          <p:nvPr/>
        </p:nvGrpSpPr>
        <p:grpSpPr>
          <a:xfrm>
            <a:off x="639332" y="5339456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A1FBF299-26AF-6E52-6388-6B6A7983F09D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5AB6D2C9-8A6C-C16A-33CF-7077D9EACCBF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5AB6D2C9-8A6C-C16A-33CF-7077D9EAC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3A36327-5ABE-44D5-DAC5-6176629BFA82}"/>
              </a:ext>
            </a:extLst>
          </p:cNvPr>
          <p:cNvGrpSpPr/>
          <p:nvPr/>
        </p:nvGrpSpPr>
        <p:grpSpPr>
          <a:xfrm>
            <a:off x="639332" y="1237923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2D6673E1-8FF0-0EA9-51D4-36C0DBE59766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4A523562-034A-7616-DD43-675E73BF56BC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4A523562-034A-7616-DD43-675E73BF5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AF46674E-BB5C-69C9-7C25-F46DFCD80A30}"/>
              </a:ext>
            </a:extLst>
          </p:cNvPr>
          <p:cNvGrpSpPr/>
          <p:nvPr/>
        </p:nvGrpSpPr>
        <p:grpSpPr>
          <a:xfrm>
            <a:off x="8143017" y="3977197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3EE9CA1F-CFD7-7BE2-3332-13FFD5E1188C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7C599CB-799A-8302-9A9B-AA068F8D0923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7C599CB-799A-8302-9A9B-AA068F8D0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8"/>
                  <a:stretch>
                    <a:fillRect t="-4545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3C055B6B-0028-0D89-670E-32002BAEB1E8}"/>
              </a:ext>
            </a:extLst>
          </p:cNvPr>
          <p:cNvGrpSpPr/>
          <p:nvPr/>
        </p:nvGrpSpPr>
        <p:grpSpPr>
          <a:xfrm>
            <a:off x="9926621" y="2144562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216F5F25-C34C-943A-45E4-A4039F999A6A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AAFEB578-40BF-ED01-6262-09456D50D678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AAFEB578-40BF-ED01-6262-09456D50D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7E0DE010-E39B-88CF-B589-F1C031A2BB6A}"/>
              </a:ext>
            </a:extLst>
          </p:cNvPr>
          <p:cNvGrpSpPr/>
          <p:nvPr/>
        </p:nvGrpSpPr>
        <p:grpSpPr>
          <a:xfrm>
            <a:off x="10934519" y="2604908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09AE871E-45D7-4400-E67B-6257F78793ED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926D0987-245F-620E-DC59-EF6EBDA1F9CD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926D0987-245F-620E-DC59-EF6EBDA1F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4022F2-2778-C12D-995B-3450BEBB235C}"/>
                  </a:ext>
                </a:extLst>
              </p:cNvPr>
              <p:cNvSpPr txBox="1"/>
              <p:nvPr/>
            </p:nvSpPr>
            <p:spPr>
              <a:xfrm>
                <a:off x="1469932" y="3323666"/>
                <a:ext cx="635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4022F2-2778-C12D-995B-3450BEBB2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32" y="3323666"/>
                <a:ext cx="63504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6E7E92-9005-967B-E866-22B393501551}"/>
                  </a:ext>
                </a:extLst>
              </p:cNvPr>
              <p:cNvSpPr txBox="1"/>
              <p:nvPr/>
            </p:nvSpPr>
            <p:spPr>
              <a:xfrm>
                <a:off x="1853244" y="2744556"/>
                <a:ext cx="691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6E7E92-9005-967B-E866-22B393501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244" y="2744556"/>
                <a:ext cx="6911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9B86B1-0F84-D6AE-C73F-820941F84D20}"/>
              </a:ext>
            </a:extLst>
          </p:cNvPr>
          <p:cNvCxnSpPr/>
          <p:nvPr/>
        </p:nvCxnSpPr>
        <p:spPr>
          <a:xfrm>
            <a:off x="2017059" y="3236259"/>
            <a:ext cx="0" cy="74093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B4CDF8-C2D4-D82B-CB85-E0C9189AC12E}"/>
              </a:ext>
            </a:extLst>
          </p:cNvPr>
          <p:cNvCxnSpPr>
            <a:cxnSpLocks/>
          </p:cNvCxnSpPr>
          <p:nvPr/>
        </p:nvCxnSpPr>
        <p:spPr>
          <a:xfrm flipV="1">
            <a:off x="2237845" y="3189625"/>
            <a:ext cx="269611" cy="62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47522F-6FEC-BBF7-9E78-19F8B363BD83}"/>
              </a:ext>
            </a:extLst>
          </p:cNvPr>
          <p:cNvCxnSpPr>
            <a:cxnSpLocks/>
          </p:cNvCxnSpPr>
          <p:nvPr/>
        </p:nvCxnSpPr>
        <p:spPr>
          <a:xfrm flipH="1">
            <a:off x="1835944" y="3189625"/>
            <a:ext cx="26344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B47D06-ED2F-75BD-290C-9F73FE9C44BF}"/>
              </a:ext>
            </a:extLst>
          </p:cNvPr>
          <p:cNvCxnSpPr/>
          <p:nvPr/>
        </p:nvCxnSpPr>
        <p:spPr>
          <a:xfrm>
            <a:off x="2047000" y="3190250"/>
            <a:ext cx="2056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134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EC43A-EA4F-5900-C67A-7D6EA89C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A472854C-FF42-A720-9D07-D33CDD633AFE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53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5E3303-B670-C153-A248-E10DAC38257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E90DA0-12DF-3AFB-3AE7-D647832E893A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6E2B336-688C-204C-D78F-66126255B755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5C670FE6-E666-E7D2-DAA1-7B20E5C1893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9FD7206E-B32E-08B9-89D0-BEE1B5BD7181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59EF3A-123D-9603-FDD2-D67020F1E88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97FC1B33-DF67-A2E7-D625-5E9C36C63A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5AF626-66C7-CD5A-FEB5-A70595D010F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E7829E23-9BA7-30F6-7A70-A24578B0C8DC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7384A5-8AC4-399E-DD4C-A015D57CFC8D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E05D30-AC88-4D85-66E6-60D10CADC61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EC477D2-D609-BBAE-6558-F7E01D1E715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AEA74FA-4903-C9D9-14A0-770C68D445A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B52D450-8602-C910-27B2-183DE8C13A80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90B882-3CD9-EB48-DC41-BFC9CD02C72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A3D245-832B-0D66-CB01-76FC201DE25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D46606B-D59F-288B-74CE-CBA9FF4C5239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E9809FBD-66EB-13AA-94B6-D8FF6781397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FB95F5A-C8FA-EB45-DFEE-D001BB37991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E1F625-DF7C-6FEB-63EB-85CDA36AE78E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D67BF64-699E-642A-EA17-9579DA315C99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40EADC5-FE65-90F0-2306-B9CE20B5B7F9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A42499-A3C9-1F98-589A-451274861634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3017A0C-52E1-D6BF-053F-8B82D74E0101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D972AA-826A-AAAF-CC2B-52524F3D2AAD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60FC45-B823-916F-7DE4-C6EC1FC36E5B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73050C-6FDA-35B4-60DE-413DC807C7A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8A69CBB-31D0-781D-8D88-9CC3A1377AA3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7779040-A9BC-52A9-E7C7-1C2504402B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C39C15D-74E8-B12D-A491-89EC3984E06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12DB731-8654-7E3E-4AC3-7B95DB5AC4D5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6D6976-39E5-CAB5-82F4-7BF3BACB3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Sensor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89CCB02-F6BC-ED10-8DF9-808F3485F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D24B72-CF86-31AD-4CB6-7621A67E3201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3D7C288-C964-4277-77B6-FEC9B42A65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3352261-FCCE-4057-B411-221A53B7472B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6188EA-DD9D-F1EE-A334-A02985117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383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1" y="-63727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57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54</a:t>
            </a:fld>
            <a:endParaRPr lang="LID4096" sz="16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36F8E0-8B7A-982D-8054-FB9D52D8C8F2}"/>
              </a:ext>
            </a:extLst>
          </p:cNvPr>
          <p:cNvGrpSpPr/>
          <p:nvPr/>
        </p:nvGrpSpPr>
        <p:grpSpPr>
          <a:xfrm>
            <a:off x="3459968" y="353878"/>
            <a:ext cx="4165614" cy="1490885"/>
            <a:chOff x="3459968" y="353878"/>
            <a:chExt cx="4165614" cy="1490885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6992348" y="88829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6719913" y="72627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5473765" y="47297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4624602" y="248312"/>
              <a:ext cx="182880" cy="155448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4162556" y="353878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6898915" y="84560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4126311" y="943894"/>
              <a:ext cx="137160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4491091" y="72166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6457738" y="93241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5544679" y="57180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5919297" y="91583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5582471" y="118052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6304331" y="127919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5961319" y="111324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6562093" y="92023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Cylinder 1">
              <a:extLst>
                <a:ext uri="{FF2B5EF4-FFF2-40B4-BE49-F238E27FC236}">
                  <a16:creationId xmlns:a16="http://schemas.microsoft.com/office/drawing/2014/main" id="{EB76A973-2BCF-C480-5F43-9521ECF8D155}"/>
                </a:ext>
              </a:extLst>
            </p:cNvPr>
            <p:cNvSpPr/>
            <p:nvPr/>
          </p:nvSpPr>
          <p:spPr>
            <a:xfrm rot="16200000">
              <a:off x="3928374" y="919314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4084BF-F2C2-7088-A9CD-F948104F29C4}"/>
                </a:ext>
              </a:extLst>
            </p:cNvPr>
            <p:cNvSpPr txBox="1"/>
            <p:nvPr/>
          </p:nvSpPr>
          <p:spPr>
            <a:xfrm rot="16200000">
              <a:off x="3071856" y="84560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D </a:t>
              </a:r>
              <a:endParaRPr lang="en-DE" sz="16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4CE5CAA-CBA8-650A-B0DC-45109D2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83" y="1588546"/>
            <a:ext cx="3733786" cy="2898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6F30E5-7208-E62C-6563-7CA26FCD1E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457" r="11376"/>
          <a:stretch>
            <a:fillRect/>
          </a:stretch>
        </p:blipFill>
        <p:spPr>
          <a:xfrm>
            <a:off x="3990862" y="3750172"/>
            <a:ext cx="4236776" cy="3107828"/>
          </a:xfrm>
          <a:prstGeom prst="rect">
            <a:avLst/>
          </a:prstGeom>
        </p:spPr>
      </p:pic>
      <p:pic>
        <p:nvPicPr>
          <p:cNvPr id="24" name="Picture 23" descr="A close-up of several wires&#10;&#10;AI-generated content may be incorrect.">
            <a:extLst>
              <a:ext uri="{FF2B5EF4-FFF2-40B4-BE49-F238E27FC236}">
                <a16:creationId xmlns:a16="http://schemas.microsoft.com/office/drawing/2014/main" id="{2EB5386D-BDC0-00F2-7E19-FFDD74FFF2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37222" y="1495770"/>
            <a:ext cx="6854115" cy="38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CD4E-B2F5-4C5B-B195-86A4C67AC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0365598E-F494-841C-DCB3-AEEE4BE522B7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103527-E6C8-7E63-1BB4-1E14E2B457A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DA4633-AABC-58C0-1D56-B72EAB4A19D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D291F4E-2E63-4A11-6851-84443066FB0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D291F4E-2E63-4A11-6851-84443066FB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B991DB84-D6D2-B430-2CFD-DC01248C48FF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02035D1-A6D8-115A-FEA6-B3E8A8FA6EB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40DCE6-4235-50E4-71B4-E691AFC78DD3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53A01F9E-66A4-107B-13A0-86A8F19795D9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CFC756D-D700-1930-7BA2-4BAAEE1B1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BF68B193-DFF4-84AC-F82A-F2276B4A6A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2C65B-BA8B-52A4-B63C-703321F52DFB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4D0164-F91B-2B31-2F88-DAAC027CD50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19CBC86-9CBF-796A-2D1B-46455F68125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19CBC86-9CBF-796A-2D1B-46455F6812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6FF78B-E5AA-1E69-6D9D-A0B14501350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6FF78B-E5AA-1E69-6D9D-A0B145013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107EC69-E42D-783E-593E-BEFBC94BD761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107EC69-E42D-783E-593E-BEFBC94BD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8EF5B3-EFA4-CA42-5A93-8F9979EE45D7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98EE86-A875-7817-3FCB-7C58515B08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6785351-455A-972A-AFF2-854E2C1D530A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A7ED3260-01B3-82A5-4EB8-4D12A0A3A3EB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D8380D-B006-A3F4-FF56-3186BEB9BF7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30AD21-954F-4882-9454-3D1DCD5BC19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ACE443-7B51-8CB9-460D-898A80D0E04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B824F830-BBCA-8505-8E92-A0CAF7C91A15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716913-DF57-3669-D045-E07A9F7BA70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BD2257B-4B3E-4C81-4B16-ABD4B1FDD474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43FF8B-B88E-3818-3760-CBEC71216B09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788B4AC-E497-60E8-B8E6-72512DB9DE5C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5143F-D2CF-5C7D-C887-5679EC594A03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AC9DAD9-7FED-376C-7BED-CBB8DB7B3424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AC9DAD9-7FED-376C-7BED-CBB8DB7B3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586FE1A-81FA-A366-0A8E-F3964DABA351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44A2853-3EE2-81AD-B5A2-A8FC1A10CC7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8E35B62-3B78-8EFD-C9EC-4690027423B9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18A9AE3-FC4D-95A8-43EC-BF717782E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Sensor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DEDB766-2456-98FD-B3E7-7EBFEF2364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53538-7685-C807-8306-3EEEBE44E62A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53538-7685-C807-8306-3EEEBE44E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3141DAC5-8F78-0B3D-1EA6-C849E934EE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675753B-04F8-8BF3-5B62-70F77FFBDFE6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EB4DBB-631F-6817-92B1-501DAC846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60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57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58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86587" y="6119336"/>
            <a:ext cx="82812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60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61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62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63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64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65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66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67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937734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7448118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CC1A556-BFEC-39CB-6FAD-11E845940F30}"/>
              </a:ext>
            </a:extLst>
          </p:cNvPr>
          <p:cNvSpPr/>
          <p:nvPr/>
        </p:nvSpPr>
        <p:spPr>
          <a:xfrm rot="10800000" flipV="1">
            <a:off x="6953456" y="248076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4737-F549-382E-038A-6AE7B45AF5B8}"/>
              </a:ext>
            </a:extLst>
          </p:cNvPr>
          <p:cNvSpPr txBox="1"/>
          <p:nvPr/>
        </p:nvSpPr>
        <p:spPr>
          <a:xfrm>
            <a:off x="6463840" y="27283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68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69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40174" y="6030117"/>
            <a:ext cx="79835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  <a:p>
            <a:r>
              <a:rPr lang="en-US" sz="1050" dirty="0"/>
              <a:t>[2] T. </a:t>
            </a:r>
            <a:r>
              <a:rPr lang="en-US" sz="1050" dirty="0" err="1"/>
              <a:t>Abbasiasl</a:t>
            </a:r>
            <a:r>
              <a:rPr lang="en-US" sz="1050" dirty="0"/>
              <a:t> </a:t>
            </a:r>
            <a:r>
              <a:rPr lang="en-US" sz="1050" i="1" dirty="0"/>
              <a:t>et al.</a:t>
            </a:r>
            <a:r>
              <a:rPr lang="en-US" sz="1050" dirty="0"/>
              <a:t>, “A Wearable Touch-Activated Device Integrated with Hollow Microneedles for Continuous Sampling and Sensing of Dermal Interstitial Fluid,” </a:t>
            </a:r>
            <a:r>
              <a:rPr lang="en-US" sz="1050" i="1" dirty="0"/>
              <a:t>Advanced Materials</a:t>
            </a:r>
            <a:r>
              <a:rPr lang="en-US" sz="1050" dirty="0"/>
              <a:t>, vol. 36, no. 2, p. 2304704, 2024, </a:t>
            </a:r>
            <a:r>
              <a:rPr lang="en-US" sz="1050" dirty="0" err="1"/>
              <a:t>doi</a:t>
            </a:r>
            <a:r>
              <a:rPr lang="en-US" sz="1050" dirty="0"/>
              <a:t>: </a:t>
            </a:r>
            <a:r>
              <a:rPr lang="en-US" sz="1050" dirty="0">
                <a:hlinkClick r:id="rId3"/>
              </a:rPr>
              <a:t>10.1002/adma.202304704</a:t>
            </a:r>
            <a:r>
              <a:rPr lang="en-US" sz="1050" dirty="0"/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686" y="2047875"/>
            <a:ext cx="4238005" cy="318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4382162" cy="37952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6183-931D-F1EE-618C-F4BE6C1B2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74" y="3635094"/>
            <a:ext cx="5175372" cy="21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70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71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AC210C-E367-4BAA-87E8-2A8D0BD80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109C8-E069-48F0-B77E-CD73BA01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73" t="6568" r="16541" b="10266"/>
          <a:stretch>
            <a:fillRect/>
          </a:stretch>
        </p:blipFill>
        <p:spPr>
          <a:xfrm>
            <a:off x="5986711" y="2259812"/>
            <a:ext cx="3853807" cy="3837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8E131-143E-7907-8184-B3AF25C6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1E0F63-0E33-2E21-1A50-9A7199373CD7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1FC94C45-385E-0A21-EE05-CC113A21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F617D2-D670-1E2F-6BDE-3AF5CFB8DFE0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0E73BA-95CD-26C9-13C9-0D903A2351F4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A03999FE-F79B-CF82-FB9B-6DFA1FBD2F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D72AA94-1A77-18BD-8204-0C3823F963B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1856B-D8F8-EB2C-919E-2E1D77FF3D74}"/>
              </a:ext>
            </a:extLst>
          </p:cNvPr>
          <p:cNvCxnSpPr>
            <a:cxnSpLocks/>
          </p:cNvCxnSpPr>
          <p:nvPr/>
        </p:nvCxnSpPr>
        <p:spPr>
          <a:xfrm>
            <a:off x="2743200" y="1152525"/>
            <a:ext cx="6953693" cy="1067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C9272-D7AC-8385-81E6-1B37DD8ABAE8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403187" cy="4565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91B4AC-07CA-678F-BC9E-93C4342D62C6}"/>
              </a:ext>
            </a:extLst>
          </p:cNvPr>
          <p:cNvSpPr txBox="1"/>
          <p:nvPr/>
        </p:nvSpPr>
        <p:spPr>
          <a:xfrm>
            <a:off x="5535218" y="2289375"/>
            <a:ext cx="145578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CNN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E64B2-2EAD-4489-E353-7F85ABB812B5}"/>
              </a:ext>
            </a:extLst>
          </p:cNvPr>
          <p:cNvSpPr txBox="1"/>
          <p:nvPr/>
        </p:nvSpPr>
        <p:spPr>
          <a:xfrm>
            <a:off x="7603339" y="34510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52A8-4B94-DBAD-1D67-F66BB9691D6D}"/>
              </a:ext>
            </a:extLst>
          </p:cNvPr>
          <p:cNvSpPr txBox="1"/>
          <p:nvPr/>
        </p:nvSpPr>
        <p:spPr>
          <a:xfrm>
            <a:off x="6382077" y="28191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65F52-2E34-E557-D0AD-A23628EB1BC9}"/>
              </a:ext>
            </a:extLst>
          </p:cNvPr>
          <p:cNvSpPr txBox="1"/>
          <p:nvPr/>
        </p:nvSpPr>
        <p:spPr>
          <a:xfrm>
            <a:off x="6763752" y="53127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</p:spTree>
    <p:extLst>
      <p:ext uri="{BB962C8B-B14F-4D97-AF65-F5344CB8AC3E}">
        <p14:creationId xmlns:p14="http://schemas.microsoft.com/office/powerpoint/2010/main" val="9809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81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82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83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86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87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93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93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96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97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98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99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4195</Words>
  <Application>Microsoft Office PowerPoint</Application>
  <PresentationFormat>Widescreen</PresentationFormat>
  <Paragraphs>1409</Paragraphs>
  <Slides>100</Slides>
  <Notes>30</Notes>
  <HiddenSlides>48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12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 Presentation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Design</vt:lpstr>
      <vt:lpstr>Experiment 1: Design 1.1</vt:lpstr>
      <vt:lpstr>Experiment 1: Design 1.1</vt:lpstr>
      <vt:lpstr>Experiment 1: Design 1.1</vt:lpstr>
      <vt:lpstr>Experiment 1: Design 1.1</vt:lpstr>
      <vt:lpstr>Experiment 1: Design 1.1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1: Design 1.2</vt:lpstr>
      <vt:lpstr>Experiment 1: Design 1.2</vt:lpstr>
      <vt:lpstr>Experiment 1: Design 1.1 → 1.2</vt:lpstr>
      <vt:lpstr>Experiment 2: Design 2</vt:lpstr>
      <vt:lpstr>Experiment 2: Design 2</vt:lpstr>
      <vt:lpstr>Experiment 3: Design 3</vt:lpstr>
      <vt:lpstr>Experiment 4: Design 4</vt:lpstr>
      <vt:lpstr>Horizon Pillar Two (Cluster 1- Health)</vt:lpstr>
      <vt:lpstr>Design 2</vt:lpstr>
      <vt:lpstr>PowerPoint Presentation</vt:lpstr>
      <vt:lpstr>Design 2</vt:lpstr>
      <vt:lpstr>Design 3</vt:lpstr>
      <vt:lpstr>Design 3</vt:lpstr>
      <vt:lpstr>Design 3</vt:lpstr>
      <vt:lpstr>Sensor</vt:lpstr>
      <vt:lpstr>Sensor</vt:lpstr>
      <vt:lpstr>Sensor</vt:lpstr>
      <vt:lpstr>Tiny CNN with microfluidic pipes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180</cp:revision>
  <dcterms:created xsi:type="dcterms:W3CDTF">2025-03-08T08:37:57Z</dcterms:created>
  <dcterms:modified xsi:type="dcterms:W3CDTF">2026-02-03T05:54:16Z</dcterms:modified>
</cp:coreProperties>
</file>